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3"/>
  </p:notesMasterIdLst>
  <p:sldIdLst>
    <p:sldId id="257" r:id="rId2"/>
    <p:sldId id="258" r:id="rId3"/>
    <p:sldId id="26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8" autoAdjust="0"/>
  </p:normalViewPr>
  <p:slideViewPr>
    <p:cSldViewPr>
      <p:cViewPr varScale="1">
        <p:scale>
          <a:sx n="92" d="100"/>
          <a:sy n="92" d="100"/>
        </p:scale>
        <p:origin x="19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CD2023-5C0F-466E-B255-65B02DFB01C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97B155-0E8E-458D-84DA-6FE9459D6509}">
      <dgm:prSet/>
      <dgm:spPr/>
      <dgm:t>
        <a:bodyPr/>
        <a:lstStyle/>
        <a:p>
          <a:r>
            <a:rPr lang="en-US" dirty="0"/>
            <a:t>Officials must be ready first</a:t>
          </a:r>
          <a:br>
            <a:rPr lang="en-US" dirty="0"/>
          </a:br>
          <a:r>
            <a:rPr lang="en-US" dirty="0"/>
            <a:t>	Blow Whistle to start faceoff procedure</a:t>
          </a:r>
        </a:p>
      </dgm:t>
    </dgm:pt>
    <dgm:pt modelId="{94F8404C-2B3C-4408-8298-6FDC947FBCE1}" type="parTrans" cxnId="{8855E609-C63C-4D23-8CC6-61F46487A7BB}">
      <dgm:prSet/>
      <dgm:spPr/>
      <dgm:t>
        <a:bodyPr/>
        <a:lstStyle/>
        <a:p>
          <a:endParaRPr lang="en-US"/>
        </a:p>
      </dgm:t>
    </dgm:pt>
    <dgm:pt modelId="{E0C3CACF-4624-41F7-95A8-DB89F5034504}" type="sibTrans" cxnId="{8855E609-C63C-4D23-8CC6-61F46487A7BB}">
      <dgm:prSet/>
      <dgm:spPr/>
      <dgm:t>
        <a:bodyPr/>
        <a:lstStyle/>
        <a:p>
          <a:endParaRPr lang="en-US"/>
        </a:p>
      </dgm:t>
    </dgm:pt>
    <dgm:pt modelId="{742669D1-D4F2-4862-899C-CA71478FE2C3}">
      <dgm:prSet/>
      <dgm:spPr/>
      <dgm:t>
        <a:bodyPr/>
        <a:lstStyle/>
        <a:p>
          <a:r>
            <a:rPr lang="en-US"/>
            <a:t>Simultaneous out and down motion</a:t>
          </a:r>
        </a:p>
      </dgm:t>
    </dgm:pt>
    <dgm:pt modelId="{2B1DE07B-515D-476A-A79D-F531ABAD3DAC}" type="parTrans" cxnId="{FA412649-E0ED-47DD-899C-DD6EE99DB230}">
      <dgm:prSet/>
      <dgm:spPr/>
      <dgm:t>
        <a:bodyPr/>
        <a:lstStyle/>
        <a:p>
          <a:endParaRPr lang="en-US"/>
        </a:p>
      </dgm:t>
    </dgm:pt>
    <dgm:pt modelId="{6F463382-BE37-40E2-9AFF-3B8A70854726}" type="sibTrans" cxnId="{FA412649-E0ED-47DD-899C-DD6EE99DB230}">
      <dgm:prSet/>
      <dgm:spPr/>
      <dgm:t>
        <a:bodyPr/>
        <a:lstStyle/>
        <a:p>
          <a:endParaRPr lang="en-US"/>
        </a:p>
      </dgm:t>
    </dgm:pt>
    <dgm:pt modelId="{949C15D8-75E5-455A-9464-1D47EDF71920}">
      <dgm:prSet/>
      <dgm:spPr/>
      <dgm:t>
        <a:bodyPr/>
        <a:lstStyle/>
        <a:p>
          <a:r>
            <a:rPr lang="en-US"/>
            <a:t>Bend knees</a:t>
          </a:r>
          <a:endParaRPr lang="en-US" dirty="0"/>
        </a:p>
      </dgm:t>
    </dgm:pt>
    <dgm:pt modelId="{40935222-9D16-490C-B74A-F9536B53CF42}" type="parTrans" cxnId="{35D79D61-4DB7-411D-9464-B7604E929141}">
      <dgm:prSet/>
      <dgm:spPr/>
      <dgm:t>
        <a:bodyPr/>
        <a:lstStyle/>
        <a:p>
          <a:endParaRPr lang="en-US"/>
        </a:p>
      </dgm:t>
    </dgm:pt>
    <dgm:pt modelId="{48391C37-4A70-4B50-8D29-15BA4ED94D2F}" type="sibTrans" cxnId="{35D79D61-4DB7-411D-9464-B7604E929141}">
      <dgm:prSet/>
      <dgm:spPr/>
      <dgm:t>
        <a:bodyPr/>
        <a:lstStyle/>
        <a:p>
          <a:endParaRPr lang="en-US"/>
        </a:p>
      </dgm:t>
    </dgm:pt>
    <dgm:pt modelId="{4C71C580-9903-4977-AF1F-5B840C67CF7D}">
      <dgm:prSet/>
      <dgm:spPr/>
      <dgm:t>
        <a:bodyPr/>
        <a:lstStyle/>
        <a:p>
          <a:r>
            <a:rPr lang="en-US"/>
            <a:t>Puck must land flat and remain stationary</a:t>
          </a:r>
        </a:p>
      </dgm:t>
    </dgm:pt>
    <dgm:pt modelId="{2728ECEE-5556-4082-AB9C-AAD80DF7F3DB}" type="parTrans" cxnId="{BA3E37E1-27BF-4C9B-B5DC-C033B380324B}">
      <dgm:prSet/>
      <dgm:spPr/>
      <dgm:t>
        <a:bodyPr/>
        <a:lstStyle/>
        <a:p>
          <a:endParaRPr lang="en-US"/>
        </a:p>
      </dgm:t>
    </dgm:pt>
    <dgm:pt modelId="{A0DCE946-AB63-44DC-B745-400B684F50DF}" type="sibTrans" cxnId="{BA3E37E1-27BF-4C9B-B5DC-C033B380324B}">
      <dgm:prSet/>
      <dgm:spPr/>
      <dgm:t>
        <a:bodyPr/>
        <a:lstStyle/>
        <a:p>
          <a:endParaRPr lang="en-US"/>
        </a:p>
      </dgm:t>
    </dgm:pt>
    <dgm:pt modelId="{AF4CC366-E7D8-435F-A3C6-2A071DF4F24F}">
      <dgm:prSet/>
      <dgm:spPr/>
      <dgm:t>
        <a:bodyPr/>
        <a:lstStyle/>
        <a:p>
          <a:r>
            <a:rPr lang="en-US"/>
            <a:t>Puck must land on center of face-off spot</a:t>
          </a:r>
        </a:p>
      </dgm:t>
    </dgm:pt>
    <dgm:pt modelId="{3EACD2F0-6708-4EF0-A66D-9B763FBCC415}" type="parTrans" cxnId="{5160D4B4-D3D3-4683-9089-CEF0585A194A}">
      <dgm:prSet/>
      <dgm:spPr/>
      <dgm:t>
        <a:bodyPr/>
        <a:lstStyle/>
        <a:p>
          <a:endParaRPr lang="en-US"/>
        </a:p>
      </dgm:t>
    </dgm:pt>
    <dgm:pt modelId="{0B24A4C2-45DD-4709-A49C-7C11FED3F303}" type="sibTrans" cxnId="{5160D4B4-D3D3-4683-9089-CEF0585A194A}">
      <dgm:prSet/>
      <dgm:spPr/>
      <dgm:t>
        <a:bodyPr/>
        <a:lstStyle/>
        <a:p>
          <a:endParaRPr lang="en-US"/>
        </a:p>
      </dgm:t>
    </dgm:pt>
    <dgm:pt modelId="{3DBBB6C5-1D2A-42E8-B473-6B4FF083CC6A}">
      <dgm:prSet/>
      <dgm:spPr/>
      <dgm:t>
        <a:bodyPr/>
        <a:lstStyle/>
        <a:p>
          <a:r>
            <a:rPr lang="en-US"/>
            <a:t>Do not flick wrist prior to puck drop</a:t>
          </a:r>
        </a:p>
      </dgm:t>
    </dgm:pt>
    <dgm:pt modelId="{D1A7DB06-2F19-4F02-A373-06F1D9DB0538}" type="parTrans" cxnId="{426936C0-481F-4473-B4D9-6614AEC361C2}">
      <dgm:prSet/>
      <dgm:spPr/>
      <dgm:t>
        <a:bodyPr/>
        <a:lstStyle/>
        <a:p>
          <a:endParaRPr lang="en-US"/>
        </a:p>
      </dgm:t>
    </dgm:pt>
    <dgm:pt modelId="{868CA343-F311-452A-B22F-5ACEF1BBBE4A}" type="sibTrans" cxnId="{426936C0-481F-4473-B4D9-6614AEC361C2}">
      <dgm:prSet/>
      <dgm:spPr/>
      <dgm:t>
        <a:bodyPr/>
        <a:lstStyle/>
        <a:p>
          <a:endParaRPr lang="en-US"/>
        </a:p>
      </dgm:t>
    </dgm:pt>
    <dgm:pt modelId="{46FFBAAA-6C02-4336-889D-2EA6CB725F4D}">
      <dgm:prSet/>
      <dgm:spPr/>
      <dgm:t>
        <a:bodyPr/>
        <a:lstStyle/>
        <a:p>
          <a:r>
            <a:rPr lang="en-US"/>
            <a:t>Push the puck to the ice</a:t>
          </a:r>
        </a:p>
      </dgm:t>
    </dgm:pt>
    <dgm:pt modelId="{E89D126A-D577-4B2D-BB6B-33E2521F2BDB}" type="parTrans" cxnId="{DF0F2009-C0EF-42A7-AD18-6459BCC0EBFE}">
      <dgm:prSet/>
      <dgm:spPr/>
      <dgm:t>
        <a:bodyPr/>
        <a:lstStyle/>
        <a:p>
          <a:endParaRPr lang="en-US"/>
        </a:p>
      </dgm:t>
    </dgm:pt>
    <dgm:pt modelId="{65A86717-2D45-4D34-9518-EEE29D338C53}" type="sibTrans" cxnId="{DF0F2009-C0EF-42A7-AD18-6459BCC0EBFE}">
      <dgm:prSet/>
      <dgm:spPr/>
      <dgm:t>
        <a:bodyPr/>
        <a:lstStyle/>
        <a:p>
          <a:endParaRPr lang="en-US"/>
        </a:p>
      </dgm:t>
    </dgm:pt>
    <dgm:pt modelId="{17D46FE9-BCEB-469F-9920-087E1A716933}" type="pres">
      <dgm:prSet presAssocID="{0ECD2023-5C0F-466E-B255-65B02DFB01C0}" presName="linear" presStyleCnt="0">
        <dgm:presLayoutVars>
          <dgm:animLvl val="lvl"/>
          <dgm:resizeHandles val="exact"/>
        </dgm:presLayoutVars>
      </dgm:prSet>
      <dgm:spPr/>
    </dgm:pt>
    <dgm:pt modelId="{BF264889-A6A8-446C-A420-734746A6A5BA}" type="pres">
      <dgm:prSet presAssocID="{3597B155-0E8E-458D-84DA-6FE9459D6509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1E8E1663-D927-4BA7-A104-BF5AE581DA10}" type="pres">
      <dgm:prSet presAssocID="{E0C3CACF-4624-41F7-95A8-DB89F5034504}" presName="spacer" presStyleCnt="0"/>
      <dgm:spPr/>
    </dgm:pt>
    <dgm:pt modelId="{C5865B91-99F1-4886-87AE-2E43E7C45CC6}" type="pres">
      <dgm:prSet presAssocID="{742669D1-D4F2-4862-899C-CA71478FE2C3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E1895CF9-8F7B-4031-AFC5-2FCCCB598E7D}" type="pres">
      <dgm:prSet presAssocID="{6F463382-BE37-40E2-9AFF-3B8A70854726}" presName="spacer" presStyleCnt="0"/>
      <dgm:spPr/>
    </dgm:pt>
    <dgm:pt modelId="{A47976F3-F368-4641-8BBD-A1DB3022EC0E}" type="pres">
      <dgm:prSet presAssocID="{949C15D8-75E5-455A-9464-1D47EDF7192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A5BF1EEB-E248-4FF1-B0C9-259B18D4C8AA}" type="pres">
      <dgm:prSet presAssocID="{48391C37-4A70-4B50-8D29-15BA4ED94D2F}" presName="spacer" presStyleCnt="0"/>
      <dgm:spPr/>
    </dgm:pt>
    <dgm:pt modelId="{D878CF31-CDFA-4D99-9DFE-98B071D95429}" type="pres">
      <dgm:prSet presAssocID="{4C71C580-9903-4977-AF1F-5B840C67CF7D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9ECAC3EE-BF38-4E86-AFDB-95F15A24D51E}" type="pres">
      <dgm:prSet presAssocID="{A0DCE946-AB63-44DC-B745-400B684F50DF}" presName="spacer" presStyleCnt="0"/>
      <dgm:spPr/>
    </dgm:pt>
    <dgm:pt modelId="{C1BD4E57-4C7E-484E-9F97-FAC3D8F96F52}" type="pres">
      <dgm:prSet presAssocID="{AF4CC366-E7D8-435F-A3C6-2A071DF4F24F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A4C2FB6-D4E9-492F-8C0D-E7776864C983}" type="pres">
      <dgm:prSet presAssocID="{0B24A4C2-45DD-4709-A49C-7C11FED3F303}" presName="spacer" presStyleCnt="0"/>
      <dgm:spPr/>
    </dgm:pt>
    <dgm:pt modelId="{8CA52D41-791F-48D8-99C8-89C428862B98}" type="pres">
      <dgm:prSet presAssocID="{3DBBB6C5-1D2A-42E8-B473-6B4FF083CC6A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08DCEABD-0D0F-47A2-A45B-E61962A6A182}" type="pres">
      <dgm:prSet presAssocID="{868CA343-F311-452A-B22F-5ACEF1BBBE4A}" presName="spacer" presStyleCnt="0"/>
      <dgm:spPr/>
    </dgm:pt>
    <dgm:pt modelId="{21251DCB-572E-4F0F-B5B6-2B16B431143E}" type="pres">
      <dgm:prSet presAssocID="{46FFBAAA-6C02-4336-889D-2EA6CB725F4D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188B6B08-135C-4331-8FF6-085A2B985D91}" type="presOf" srcId="{46FFBAAA-6C02-4336-889D-2EA6CB725F4D}" destId="{21251DCB-572E-4F0F-B5B6-2B16B431143E}" srcOrd="0" destOrd="0" presId="urn:microsoft.com/office/officeart/2005/8/layout/vList2"/>
    <dgm:cxn modelId="{DF0F2009-C0EF-42A7-AD18-6459BCC0EBFE}" srcId="{0ECD2023-5C0F-466E-B255-65B02DFB01C0}" destId="{46FFBAAA-6C02-4336-889D-2EA6CB725F4D}" srcOrd="6" destOrd="0" parTransId="{E89D126A-D577-4B2D-BB6B-33E2521F2BDB}" sibTransId="{65A86717-2D45-4D34-9518-EEE29D338C53}"/>
    <dgm:cxn modelId="{8855E609-C63C-4D23-8CC6-61F46487A7BB}" srcId="{0ECD2023-5C0F-466E-B255-65B02DFB01C0}" destId="{3597B155-0E8E-458D-84DA-6FE9459D6509}" srcOrd="0" destOrd="0" parTransId="{94F8404C-2B3C-4408-8298-6FDC947FBCE1}" sibTransId="{E0C3CACF-4624-41F7-95A8-DB89F5034504}"/>
    <dgm:cxn modelId="{C5EA560B-BE2A-4D36-8C20-CE6496DFCDBA}" type="presOf" srcId="{3DBBB6C5-1D2A-42E8-B473-6B4FF083CC6A}" destId="{8CA52D41-791F-48D8-99C8-89C428862B98}" srcOrd="0" destOrd="0" presId="urn:microsoft.com/office/officeart/2005/8/layout/vList2"/>
    <dgm:cxn modelId="{35D79D61-4DB7-411D-9464-B7604E929141}" srcId="{0ECD2023-5C0F-466E-B255-65B02DFB01C0}" destId="{949C15D8-75E5-455A-9464-1D47EDF71920}" srcOrd="2" destOrd="0" parTransId="{40935222-9D16-490C-B74A-F9536B53CF42}" sibTransId="{48391C37-4A70-4B50-8D29-15BA4ED94D2F}"/>
    <dgm:cxn modelId="{FA412649-E0ED-47DD-899C-DD6EE99DB230}" srcId="{0ECD2023-5C0F-466E-B255-65B02DFB01C0}" destId="{742669D1-D4F2-4862-899C-CA71478FE2C3}" srcOrd="1" destOrd="0" parTransId="{2B1DE07B-515D-476A-A79D-F531ABAD3DAC}" sibTransId="{6F463382-BE37-40E2-9AFF-3B8A70854726}"/>
    <dgm:cxn modelId="{D4BA484B-1A2F-4557-BFE3-B1816DA64FF2}" type="presOf" srcId="{949C15D8-75E5-455A-9464-1D47EDF71920}" destId="{A47976F3-F368-4641-8BBD-A1DB3022EC0E}" srcOrd="0" destOrd="0" presId="urn:microsoft.com/office/officeart/2005/8/layout/vList2"/>
    <dgm:cxn modelId="{FDDE5D7B-7F52-4685-94CC-C2C1931D7F8F}" type="presOf" srcId="{0ECD2023-5C0F-466E-B255-65B02DFB01C0}" destId="{17D46FE9-BCEB-469F-9920-087E1A716933}" srcOrd="0" destOrd="0" presId="urn:microsoft.com/office/officeart/2005/8/layout/vList2"/>
    <dgm:cxn modelId="{B49D548E-3A65-483D-B86B-0A746CF87AC1}" type="presOf" srcId="{3597B155-0E8E-458D-84DA-6FE9459D6509}" destId="{BF264889-A6A8-446C-A420-734746A6A5BA}" srcOrd="0" destOrd="0" presId="urn:microsoft.com/office/officeart/2005/8/layout/vList2"/>
    <dgm:cxn modelId="{483A96AE-FDF4-42DE-BC22-31308C0C2256}" type="presOf" srcId="{4C71C580-9903-4977-AF1F-5B840C67CF7D}" destId="{D878CF31-CDFA-4D99-9DFE-98B071D95429}" srcOrd="0" destOrd="0" presId="urn:microsoft.com/office/officeart/2005/8/layout/vList2"/>
    <dgm:cxn modelId="{5160D4B4-D3D3-4683-9089-CEF0585A194A}" srcId="{0ECD2023-5C0F-466E-B255-65B02DFB01C0}" destId="{AF4CC366-E7D8-435F-A3C6-2A071DF4F24F}" srcOrd="4" destOrd="0" parTransId="{3EACD2F0-6708-4EF0-A66D-9B763FBCC415}" sibTransId="{0B24A4C2-45DD-4709-A49C-7C11FED3F303}"/>
    <dgm:cxn modelId="{945CC1B8-04D0-43C2-B2AD-FBA3B1679D75}" type="presOf" srcId="{AF4CC366-E7D8-435F-A3C6-2A071DF4F24F}" destId="{C1BD4E57-4C7E-484E-9F97-FAC3D8F96F52}" srcOrd="0" destOrd="0" presId="urn:microsoft.com/office/officeart/2005/8/layout/vList2"/>
    <dgm:cxn modelId="{426936C0-481F-4473-B4D9-6614AEC361C2}" srcId="{0ECD2023-5C0F-466E-B255-65B02DFB01C0}" destId="{3DBBB6C5-1D2A-42E8-B473-6B4FF083CC6A}" srcOrd="5" destOrd="0" parTransId="{D1A7DB06-2F19-4F02-A373-06F1D9DB0538}" sibTransId="{868CA343-F311-452A-B22F-5ACEF1BBBE4A}"/>
    <dgm:cxn modelId="{BA3E37E1-27BF-4C9B-B5DC-C033B380324B}" srcId="{0ECD2023-5C0F-466E-B255-65B02DFB01C0}" destId="{4C71C580-9903-4977-AF1F-5B840C67CF7D}" srcOrd="3" destOrd="0" parTransId="{2728ECEE-5556-4082-AB9C-AAD80DF7F3DB}" sibTransId="{A0DCE946-AB63-44DC-B745-400B684F50DF}"/>
    <dgm:cxn modelId="{6ACFE8F6-23D3-4CFE-9D28-7002036EEFC8}" type="presOf" srcId="{742669D1-D4F2-4862-899C-CA71478FE2C3}" destId="{C5865B91-99F1-4886-87AE-2E43E7C45CC6}" srcOrd="0" destOrd="0" presId="urn:microsoft.com/office/officeart/2005/8/layout/vList2"/>
    <dgm:cxn modelId="{DAAF6DF7-3580-4C4B-A34E-2FCFAF5D8350}" type="presParOf" srcId="{17D46FE9-BCEB-469F-9920-087E1A716933}" destId="{BF264889-A6A8-446C-A420-734746A6A5BA}" srcOrd="0" destOrd="0" presId="urn:microsoft.com/office/officeart/2005/8/layout/vList2"/>
    <dgm:cxn modelId="{0B674D81-4BAE-4B15-B325-B0493746CD09}" type="presParOf" srcId="{17D46FE9-BCEB-469F-9920-087E1A716933}" destId="{1E8E1663-D927-4BA7-A104-BF5AE581DA10}" srcOrd="1" destOrd="0" presId="urn:microsoft.com/office/officeart/2005/8/layout/vList2"/>
    <dgm:cxn modelId="{B00678AB-6A9B-46B7-B341-97E4BE04FFB0}" type="presParOf" srcId="{17D46FE9-BCEB-469F-9920-087E1A716933}" destId="{C5865B91-99F1-4886-87AE-2E43E7C45CC6}" srcOrd="2" destOrd="0" presId="urn:microsoft.com/office/officeart/2005/8/layout/vList2"/>
    <dgm:cxn modelId="{86D7269F-E610-4845-8C04-B0CCF65AB978}" type="presParOf" srcId="{17D46FE9-BCEB-469F-9920-087E1A716933}" destId="{E1895CF9-8F7B-4031-AFC5-2FCCCB598E7D}" srcOrd="3" destOrd="0" presId="urn:microsoft.com/office/officeart/2005/8/layout/vList2"/>
    <dgm:cxn modelId="{9623FFFF-6DCB-4B16-A429-A55EBC2ADED0}" type="presParOf" srcId="{17D46FE9-BCEB-469F-9920-087E1A716933}" destId="{A47976F3-F368-4641-8BBD-A1DB3022EC0E}" srcOrd="4" destOrd="0" presId="urn:microsoft.com/office/officeart/2005/8/layout/vList2"/>
    <dgm:cxn modelId="{4492402A-D4A3-4B1F-BC7E-1BAA9B6B1443}" type="presParOf" srcId="{17D46FE9-BCEB-469F-9920-087E1A716933}" destId="{A5BF1EEB-E248-4FF1-B0C9-259B18D4C8AA}" srcOrd="5" destOrd="0" presId="urn:microsoft.com/office/officeart/2005/8/layout/vList2"/>
    <dgm:cxn modelId="{7E28BAD6-1395-46E8-ABBA-0DB83DD20D8F}" type="presParOf" srcId="{17D46FE9-BCEB-469F-9920-087E1A716933}" destId="{D878CF31-CDFA-4D99-9DFE-98B071D95429}" srcOrd="6" destOrd="0" presId="urn:microsoft.com/office/officeart/2005/8/layout/vList2"/>
    <dgm:cxn modelId="{35B33A7E-5235-4607-B644-C6CC3ACA0F10}" type="presParOf" srcId="{17D46FE9-BCEB-469F-9920-087E1A716933}" destId="{9ECAC3EE-BF38-4E86-AFDB-95F15A24D51E}" srcOrd="7" destOrd="0" presId="urn:microsoft.com/office/officeart/2005/8/layout/vList2"/>
    <dgm:cxn modelId="{5AC4EAFC-E7CE-4FE6-BB57-C61A366BEE0D}" type="presParOf" srcId="{17D46FE9-BCEB-469F-9920-087E1A716933}" destId="{C1BD4E57-4C7E-484E-9F97-FAC3D8F96F52}" srcOrd="8" destOrd="0" presId="urn:microsoft.com/office/officeart/2005/8/layout/vList2"/>
    <dgm:cxn modelId="{A6A7E1F3-18ED-443C-89EE-C398FB013315}" type="presParOf" srcId="{17D46FE9-BCEB-469F-9920-087E1A716933}" destId="{8A4C2FB6-D4E9-492F-8C0D-E7776864C983}" srcOrd="9" destOrd="0" presId="urn:microsoft.com/office/officeart/2005/8/layout/vList2"/>
    <dgm:cxn modelId="{97BC501A-AAA8-47D5-8787-4A747176D3BC}" type="presParOf" srcId="{17D46FE9-BCEB-469F-9920-087E1A716933}" destId="{8CA52D41-791F-48D8-99C8-89C428862B98}" srcOrd="10" destOrd="0" presId="urn:microsoft.com/office/officeart/2005/8/layout/vList2"/>
    <dgm:cxn modelId="{0ACE1258-4DDC-4854-B856-1915C11961E3}" type="presParOf" srcId="{17D46FE9-BCEB-469F-9920-087E1A716933}" destId="{08DCEABD-0D0F-47A2-A45B-E61962A6A182}" srcOrd="11" destOrd="0" presId="urn:microsoft.com/office/officeart/2005/8/layout/vList2"/>
    <dgm:cxn modelId="{5757008A-7F31-41C8-B10A-9FA5A584A770}" type="presParOf" srcId="{17D46FE9-BCEB-469F-9920-087E1A716933}" destId="{21251DCB-572E-4F0F-B5B6-2B16B431143E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F887E0-4647-4F3B-BF05-8688AFC463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27E246-8599-4F45-8936-B7B884CE1E8C}">
      <dgm:prSet/>
      <dgm:spPr/>
      <dgm:t>
        <a:bodyPr/>
        <a:lstStyle/>
        <a:p>
          <a:r>
            <a:rPr lang="en-US"/>
            <a:t>Centers</a:t>
          </a:r>
        </a:p>
      </dgm:t>
    </dgm:pt>
    <dgm:pt modelId="{B261AE01-B497-4FE7-8658-9A780010BFDF}" type="parTrans" cxnId="{50628535-6C74-4AF5-A35F-5658A08E8F02}">
      <dgm:prSet/>
      <dgm:spPr/>
      <dgm:t>
        <a:bodyPr/>
        <a:lstStyle/>
        <a:p>
          <a:endParaRPr lang="en-US"/>
        </a:p>
      </dgm:t>
    </dgm:pt>
    <dgm:pt modelId="{2CB229F3-3083-4D68-8554-AC0D32169EC1}" type="sibTrans" cxnId="{50628535-6C74-4AF5-A35F-5658A08E8F02}">
      <dgm:prSet/>
      <dgm:spPr/>
      <dgm:t>
        <a:bodyPr/>
        <a:lstStyle/>
        <a:p>
          <a:endParaRPr lang="en-US"/>
        </a:p>
      </dgm:t>
    </dgm:pt>
    <dgm:pt modelId="{68F044B5-6CB6-4DF3-876C-ACD96C9487F3}">
      <dgm:prSet/>
      <dgm:spPr/>
      <dgm:t>
        <a:bodyPr/>
        <a:lstStyle/>
        <a:p>
          <a:r>
            <a:rPr lang="en-US" dirty="0"/>
            <a:t>Attacking players stick down first</a:t>
          </a:r>
        </a:p>
      </dgm:t>
    </dgm:pt>
    <dgm:pt modelId="{9D0F584B-58BA-4F02-B217-854C3F2292EF}" type="parTrans" cxnId="{AF28B505-0166-41E5-9622-3A1EAE06F140}">
      <dgm:prSet/>
      <dgm:spPr/>
      <dgm:t>
        <a:bodyPr/>
        <a:lstStyle/>
        <a:p>
          <a:endParaRPr lang="en-US"/>
        </a:p>
      </dgm:t>
    </dgm:pt>
    <dgm:pt modelId="{11437DC2-4A1D-49CC-8307-AD54F29D1074}" type="sibTrans" cxnId="{AF28B505-0166-41E5-9622-3A1EAE06F140}">
      <dgm:prSet/>
      <dgm:spPr/>
      <dgm:t>
        <a:bodyPr/>
        <a:lstStyle/>
        <a:p>
          <a:endParaRPr lang="en-US"/>
        </a:p>
      </dgm:t>
    </dgm:pt>
    <dgm:pt modelId="{459958DC-0045-4F06-BEA8-39F9E58BB51F}">
      <dgm:prSet/>
      <dgm:spPr/>
      <dgm:t>
        <a:bodyPr/>
        <a:lstStyle/>
        <a:p>
          <a:r>
            <a:rPr lang="en-US" dirty="0"/>
            <a:t>Stick stationary on white half moon</a:t>
          </a:r>
        </a:p>
      </dgm:t>
    </dgm:pt>
    <dgm:pt modelId="{9DF4EDCF-4B74-43A0-91B4-8AC3646B6C24}" type="parTrans" cxnId="{25F7A242-E8CE-4B4A-8FBB-C62BDE81309B}">
      <dgm:prSet/>
      <dgm:spPr/>
      <dgm:t>
        <a:bodyPr/>
        <a:lstStyle/>
        <a:p>
          <a:endParaRPr lang="en-US"/>
        </a:p>
      </dgm:t>
    </dgm:pt>
    <dgm:pt modelId="{16425266-DD18-4E69-8FA0-B398307DDD9B}" type="sibTrans" cxnId="{25F7A242-E8CE-4B4A-8FBB-C62BDE81309B}">
      <dgm:prSet/>
      <dgm:spPr/>
      <dgm:t>
        <a:bodyPr/>
        <a:lstStyle/>
        <a:p>
          <a:endParaRPr lang="en-US"/>
        </a:p>
      </dgm:t>
    </dgm:pt>
    <dgm:pt modelId="{4EE389E1-12E8-4497-B1F1-2FBADD391540}">
      <dgm:prSet/>
      <dgm:spPr/>
      <dgm:t>
        <a:bodyPr/>
        <a:lstStyle/>
        <a:p>
          <a:r>
            <a:rPr lang="en-US" dirty="0"/>
            <a:t>When no spot exists: one stick length apart</a:t>
          </a:r>
        </a:p>
      </dgm:t>
    </dgm:pt>
    <dgm:pt modelId="{98AA694B-256C-4D7B-AA5C-A6C56D925467}" type="parTrans" cxnId="{0E1FBCF5-679A-4B6B-BEF0-55076058CD0E}">
      <dgm:prSet/>
      <dgm:spPr/>
      <dgm:t>
        <a:bodyPr/>
        <a:lstStyle/>
        <a:p>
          <a:endParaRPr lang="en-US"/>
        </a:p>
      </dgm:t>
    </dgm:pt>
    <dgm:pt modelId="{D19E5BB5-B32B-4E68-8665-EB9EF13168E8}" type="sibTrans" cxnId="{0E1FBCF5-679A-4B6B-BEF0-55076058CD0E}">
      <dgm:prSet/>
      <dgm:spPr/>
      <dgm:t>
        <a:bodyPr/>
        <a:lstStyle/>
        <a:p>
          <a:endParaRPr lang="en-US"/>
        </a:p>
      </dgm:t>
    </dgm:pt>
    <dgm:pt modelId="{C375D316-2418-4C51-9118-06BFF1DD9967}">
      <dgm:prSet/>
      <dgm:spPr/>
      <dgm:t>
        <a:bodyPr/>
        <a:lstStyle/>
        <a:p>
          <a:r>
            <a:rPr lang="en-US"/>
            <a:t>Shoulders square with end boards</a:t>
          </a:r>
        </a:p>
      </dgm:t>
    </dgm:pt>
    <dgm:pt modelId="{7F1BB3AE-3762-48D7-8CFA-4A09EFFDBF45}" type="parTrans" cxnId="{A12DAFAC-921D-45BE-BF55-63B025613BA6}">
      <dgm:prSet/>
      <dgm:spPr/>
      <dgm:t>
        <a:bodyPr/>
        <a:lstStyle/>
        <a:p>
          <a:endParaRPr lang="en-US"/>
        </a:p>
      </dgm:t>
    </dgm:pt>
    <dgm:pt modelId="{EA7C05D5-F2C5-4272-B03F-BC7E5801DA80}" type="sibTrans" cxnId="{A12DAFAC-921D-45BE-BF55-63B025613BA6}">
      <dgm:prSet/>
      <dgm:spPr/>
      <dgm:t>
        <a:bodyPr/>
        <a:lstStyle/>
        <a:p>
          <a:endParaRPr lang="en-US"/>
        </a:p>
      </dgm:t>
    </dgm:pt>
    <dgm:pt modelId="{0B3DCB7F-0186-4101-A51D-141262C2C25D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At Center ice, Visitor stick down first</a:t>
          </a:r>
        </a:p>
      </dgm:t>
    </dgm:pt>
    <dgm:pt modelId="{0EE87807-F450-47A9-BA07-6C0E67F29410}" type="parTrans" cxnId="{694A0DBA-3B94-43C9-B59F-7EFE8FEF338B}">
      <dgm:prSet/>
      <dgm:spPr/>
    </dgm:pt>
    <dgm:pt modelId="{BC1AF804-4A94-4073-A84E-0823C8C71E73}" type="sibTrans" cxnId="{694A0DBA-3B94-43C9-B59F-7EFE8FEF338B}">
      <dgm:prSet/>
      <dgm:spPr/>
    </dgm:pt>
    <dgm:pt modelId="{E1E15C91-C19E-4FAA-A4BD-E066A01084FD}" type="pres">
      <dgm:prSet presAssocID="{AFF887E0-4647-4F3B-BF05-8688AFC4632E}" presName="linear" presStyleCnt="0">
        <dgm:presLayoutVars>
          <dgm:animLvl val="lvl"/>
          <dgm:resizeHandles val="exact"/>
        </dgm:presLayoutVars>
      </dgm:prSet>
      <dgm:spPr/>
    </dgm:pt>
    <dgm:pt modelId="{7CAD1E77-E28C-4BA6-81AF-E7D475E5D9E6}" type="pres">
      <dgm:prSet presAssocID="{3227E246-8599-4F45-8936-B7B884CE1E8C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8C82596A-3EE8-41D7-9918-F0642BA09D9C}" type="pres">
      <dgm:prSet presAssocID="{3227E246-8599-4F45-8936-B7B884CE1E8C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AF28B505-0166-41E5-9622-3A1EAE06F140}" srcId="{3227E246-8599-4F45-8936-B7B884CE1E8C}" destId="{68F044B5-6CB6-4DF3-876C-ACD96C9487F3}" srcOrd="0" destOrd="0" parTransId="{9D0F584B-58BA-4F02-B217-854C3F2292EF}" sibTransId="{11437DC2-4A1D-49CC-8307-AD54F29D1074}"/>
    <dgm:cxn modelId="{99180F12-4940-43FA-9A13-BF89F599A592}" type="presOf" srcId="{3227E246-8599-4F45-8936-B7B884CE1E8C}" destId="{7CAD1E77-E28C-4BA6-81AF-E7D475E5D9E6}" srcOrd="0" destOrd="0" presId="urn:microsoft.com/office/officeart/2005/8/layout/vList2"/>
    <dgm:cxn modelId="{84FB562D-90FD-4DAD-A0F2-C4E0A87C31B5}" type="presOf" srcId="{C375D316-2418-4C51-9118-06BFF1DD9967}" destId="{8C82596A-3EE8-41D7-9918-F0642BA09D9C}" srcOrd="0" destOrd="4" presId="urn:microsoft.com/office/officeart/2005/8/layout/vList2"/>
    <dgm:cxn modelId="{50628535-6C74-4AF5-A35F-5658A08E8F02}" srcId="{AFF887E0-4647-4F3B-BF05-8688AFC4632E}" destId="{3227E246-8599-4F45-8936-B7B884CE1E8C}" srcOrd="0" destOrd="0" parTransId="{B261AE01-B497-4FE7-8658-9A780010BFDF}" sibTransId="{2CB229F3-3083-4D68-8554-AC0D32169EC1}"/>
    <dgm:cxn modelId="{CA478862-6295-48EC-83DA-596A9D3CD657}" type="presOf" srcId="{AFF887E0-4647-4F3B-BF05-8688AFC4632E}" destId="{E1E15C91-C19E-4FAA-A4BD-E066A01084FD}" srcOrd="0" destOrd="0" presId="urn:microsoft.com/office/officeart/2005/8/layout/vList2"/>
    <dgm:cxn modelId="{25F7A242-E8CE-4B4A-8FBB-C62BDE81309B}" srcId="{3227E246-8599-4F45-8936-B7B884CE1E8C}" destId="{459958DC-0045-4F06-BEA8-39F9E58BB51F}" srcOrd="1" destOrd="0" parTransId="{9DF4EDCF-4B74-43A0-91B4-8AC3646B6C24}" sibTransId="{16425266-DD18-4E69-8FA0-B398307DDD9B}"/>
    <dgm:cxn modelId="{305C5E4B-52CA-4EB7-A7F2-8C02642C2C97}" type="presOf" srcId="{4EE389E1-12E8-4497-B1F1-2FBADD391540}" destId="{8C82596A-3EE8-41D7-9918-F0642BA09D9C}" srcOrd="0" destOrd="3" presId="urn:microsoft.com/office/officeart/2005/8/layout/vList2"/>
    <dgm:cxn modelId="{82BC3893-63F3-4EBE-B29A-23F09B85A4FF}" type="presOf" srcId="{459958DC-0045-4F06-BEA8-39F9E58BB51F}" destId="{8C82596A-3EE8-41D7-9918-F0642BA09D9C}" srcOrd="0" destOrd="2" presId="urn:microsoft.com/office/officeart/2005/8/layout/vList2"/>
    <dgm:cxn modelId="{A12DAFAC-921D-45BE-BF55-63B025613BA6}" srcId="{3227E246-8599-4F45-8936-B7B884CE1E8C}" destId="{C375D316-2418-4C51-9118-06BFF1DD9967}" srcOrd="3" destOrd="0" parTransId="{7F1BB3AE-3762-48D7-8CFA-4A09EFFDBF45}" sibTransId="{EA7C05D5-F2C5-4272-B03F-BC7E5801DA80}"/>
    <dgm:cxn modelId="{694A0DBA-3B94-43C9-B59F-7EFE8FEF338B}" srcId="{68F044B5-6CB6-4DF3-876C-ACD96C9487F3}" destId="{0B3DCB7F-0186-4101-A51D-141262C2C25D}" srcOrd="0" destOrd="0" parTransId="{0EE87807-F450-47A9-BA07-6C0E67F29410}" sibTransId="{BC1AF804-4A94-4073-A84E-0823C8C71E73}"/>
    <dgm:cxn modelId="{B6D501C2-32D1-4FBD-8DC4-684818F946E8}" type="presOf" srcId="{68F044B5-6CB6-4DF3-876C-ACD96C9487F3}" destId="{8C82596A-3EE8-41D7-9918-F0642BA09D9C}" srcOrd="0" destOrd="0" presId="urn:microsoft.com/office/officeart/2005/8/layout/vList2"/>
    <dgm:cxn modelId="{65507CE6-7FA6-477C-9FDA-26E9F38779F2}" type="presOf" srcId="{0B3DCB7F-0186-4101-A51D-141262C2C25D}" destId="{8C82596A-3EE8-41D7-9918-F0642BA09D9C}" srcOrd="0" destOrd="1" presId="urn:microsoft.com/office/officeart/2005/8/layout/vList2"/>
    <dgm:cxn modelId="{0E1FBCF5-679A-4B6B-BEF0-55076058CD0E}" srcId="{3227E246-8599-4F45-8936-B7B884CE1E8C}" destId="{4EE389E1-12E8-4497-B1F1-2FBADD391540}" srcOrd="2" destOrd="0" parTransId="{98AA694B-256C-4D7B-AA5C-A6C56D925467}" sibTransId="{D19E5BB5-B32B-4E68-8665-EB9EF13168E8}"/>
    <dgm:cxn modelId="{3CDB785D-3D91-4C1F-BE01-E63ECFAACF03}" type="presParOf" srcId="{E1E15C91-C19E-4FAA-A4BD-E066A01084FD}" destId="{7CAD1E77-E28C-4BA6-81AF-E7D475E5D9E6}" srcOrd="0" destOrd="0" presId="urn:microsoft.com/office/officeart/2005/8/layout/vList2"/>
    <dgm:cxn modelId="{6956B53F-72D2-441F-B569-50D909E0EC48}" type="presParOf" srcId="{E1E15C91-C19E-4FAA-A4BD-E066A01084FD}" destId="{8C82596A-3EE8-41D7-9918-F0642BA09D9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E5B925-C5BF-4944-A947-E72FC2F20BE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F822084-8BE8-422B-8941-77D8AF688265}">
      <dgm:prSet/>
      <dgm:spPr/>
      <dgm:t>
        <a:bodyPr/>
        <a:lstStyle/>
        <a:p>
          <a:r>
            <a:rPr lang="en-US"/>
            <a:t>Other Players</a:t>
          </a:r>
        </a:p>
      </dgm:t>
    </dgm:pt>
    <dgm:pt modelId="{88A60ED7-2175-42F3-BD7B-2FB9A08A8D13}" type="parTrans" cxnId="{B2179510-B7B9-4C81-BD17-B7F247F63317}">
      <dgm:prSet/>
      <dgm:spPr/>
      <dgm:t>
        <a:bodyPr/>
        <a:lstStyle/>
        <a:p>
          <a:endParaRPr lang="en-US"/>
        </a:p>
      </dgm:t>
    </dgm:pt>
    <dgm:pt modelId="{66BCAEDA-050E-46EA-B63A-6850F3066280}" type="sibTrans" cxnId="{B2179510-B7B9-4C81-BD17-B7F247F63317}">
      <dgm:prSet/>
      <dgm:spPr/>
      <dgm:t>
        <a:bodyPr/>
        <a:lstStyle/>
        <a:p>
          <a:endParaRPr lang="en-US"/>
        </a:p>
      </dgm:t>
    </dgm:pt>
    <dgm:pt modelId="{EDAA26ED-B9C0-4BCF-A629-A2A11D385B57}">
      <dgm:prSet/>
      <dgm:spPr/>
      <dgm:t>
        <a:bodyPr/>
        <a:lstStyle/>
        <a:p>
          <a:r>
            <a:rPr lang="en-US"/>
            <a:t>Same side of circle as center</a:t>
          </a:r>
        </a:p>
      </dgm:t>
    </dgm:pt>
    <dgm:pt modelId="{2C6F6201-C4CF-452B-B818-ED3024E3F353}" type="parTrans" cxnId="{145B51D2-50F8-491D-9A8D-AC6B45E884CD}">
      <dgm:prSet/>
      <dgm:spPr/>
      <dgm:t>
        <a:bodyPr/>
        <a:lstStyle/>
        <a:p>
          <a:endParaRPr lang="en-US"/>
        </a:p>
      </dgm:t>
    </dgm:pt>
    <dgm:pt modelId="{1FE999F9-707B-490D-80CB-7E685F059826}" type="sibTrans" cxnId="{145B51D2-50F8-491D-9A8D-AC6B45E884CD}">
      <dgm:prSet/>
      <dgm:spPr/>
      <dgm:t>
        <a:bodyPr/>
        <a:lstStyle/>
        <a:p>
          <a:endParaRPr lang="en-US"/>
        </a:p>
      </dgm:t>
    </dgm:pt>
    <dgm:pt modelId="{8C1BE34F-FE97-45F3-8398-239A5E937BCE}">
      <dgm:prSet/>
      <dgm:spPr/>
      <dgm:t>
        <a:bodyPr/>
        <a:lstStyle/>
        <a:p>
          <a:r>
            <a:rPr lang="en-US" dirty="0"/>
            <a:t>Outside of circle - includes sticks</a:t>
          </a:r>
        </a:p>
      </dgm:t>
    </dgm:pt>
    <dgm:pt modelId="{9FFA5D05-2D97-4639-BD8F-59F4FD33ACC2}" type="parTrans" cxnId="{02B496F0-C954-4558-9733-41794363C2B3}">
      <dgm:prSet/>
      <dgm:spPr/>
      <dgm:t>
        <a:bodyPr/>
        <a:lstStyle/>
        <a:p>
          <a:endParaRPr lang="en-US"/>
        </a:p>
      </dgm:t>
    </dgm:pt>
    <dgm:pt modelId="{E2223F70-5931-488F-A707-29448F18BDA2}" type="sibTrans" cxnId="{02B496F0-C954-4558-9733-41794363C2B3}">
      <dgm:prSet/>
      <dgm:spPr/>
      <dgm:t>
        <a:bodyPr/>
        <a:lstStyle/>
        <a:p>
          <a:endParaRPr lang="en-US"/>
        </a:p>
      </dgm:t>
    </dgm:pt>
    <dgm:pt modelId="{3C19F0DE-01EF-4423-9FA1-408BB2677E28}">
      <dgm:prSet/>
      <dgm:spPr/>
      <dgm:t>
        <a:bodyPr/>
        <a:lstStyle/>
        <a:p>
          <a:r>
            <a:rPr lang="en-US"/>
            <a:t>On their side of the hash marks</a:t>
          </a:r>
        </a:p>
      </dgm:t>
    </dgm:pt>
    <dgm:pt modelId="{57A9CCB2-59FF-4059-BE18-615F8969F900}" type="parTrans" cxnId="{E98F25FE-3210-4C2C-B61C-04FC5FF97A51}">
      <dgm:prSet/>
      <dgm:spPr/>
      <dgm:t>
        <a:bodyPr/>
        <a:lstStyle/>
        <a:p>
          <a:endParaRPr lang="en-US"/>
        </a:p>
      </dgm:t>
    </dgm:pt>
    <dgm:pt modelId="{9AB50728-BABD-4B9A-B710-3EF7ECFE4330}" type="sibTrans" cxnId="{E98F25FE-3210-4C2C-B61C-04FC5FF97A51}">
      <dgm:prSet/>
      <dgm:spPr/>
      <dgm:t>
        <a:bodyPr/>
        <a:lstStyle/>
        <a:p>
          <a:endParaRPr lang="en-US"/>
        </a:p>
      </dgm:t>
    </dgm:pt>
    <dgm:pt modelId="{91C3061C-BD6E-4E27-AD8B-0970A96ED2F8}">
      <dgm:prSet/>
      <dgm:spPr/>
      <dgm:t>
        <a:bodyPr/>
        <a:lstStyle/>
        <a:p>
          <a:r>
            <a:rPr lang="en-US"/>
            <a:t>Which official is responsible for which players?</a:t>
          </a:r>
        </a:p>
      </dgm:t>
    </dgm:pt>
    <dgm:pt modelId="{01131685-2C6E-433E-B0A5-7764D9C36DDC}" type="parTrans" cxnId="{809523E3-F7B2-4408-84C2-4A17EE75B81D}">
      <dgm:prSet/>
      <dgm:spPr/>
      <dgm:t>
        <a:bodyPr/>
        <a:lstStyle/>
        <a:p>
          <a:endParaRPr lang="en-US"/>
        </a:p>
      </dgm:t>
    </dgm:pt>
    <dgm:pt modelId="{500417AD-6682-48C7-816C-11F051D19F1F}" type="sibTrans" cxnId="{809523E3-F7B2-4408-84C2-4A17EE75B81D}">
      <dgm:prSet/>
      <dgm:spPr/>
      <dgm:t>
        <a:bodyPr/>
        <a:lstStyle/>
        <a:p>
          <a:endParaRPr lang="en-US"/>
        </a:p>
      </dgm:t>
    </dgm:pt>
    <dgm:pt modelId="{C6CEB135-DFD4-440B-9FEB-E3E45D838060}">
      <dgm:prSet/>
      <dgm:spPr/>
      <dgm:t>
        <a:bodyPr/>
        <a:lstStyle/>
        <a:p>
          <a:r>
            <a:rPr lang="en-US" dirty="0"/>
            <a:t>Official conducting face-off </a:t>
          </a:r>
        </a:p>
      </dgm:t>
    </dgm:pt>
    <dgm:pt modelId="{CAA8FD1D-7492-4DE8-B08A-7D3492110C94}" type="parTrans" cxnId="{3A6A84B9-5AEA-43A8-B8B2-549F01DEE49C}">
      <dgm:prSet/>
      <dgm:spPr/>
      <dgm:t>
        <a:bodyPr/>
        <a:lstStyle/>
        <a:p>
          <a:endParaRPr lang="en-US"/>
        </a:p>
      </dgm:t>
    </dgm:pt>
    <dgm:pt modelId="{857DF9A9-E240-4E81-A3CB-4A437BA5D64B}" type="sibTrans" cxnId="{3A6A84B9-5AEA-43A8-B8B2-549F01DEE49C}">
      <dgm:prSet/>
      <dgm:spPr/>
      <dgm:t>
        <a:bodyPr/>
        <a:lstStyle/>
        <a:p>
          <a:endParaRPr lang="en-US"/>
        </a:p>
      </dgm:t>
    </dgm:pt>
    <dgm:pt modelId="{4D4CDC35-770D-4546-9E39-152B53EE1A08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Centers and players in front of him</a:t>
          </a:r>
        </a:p>
      </dgm:t>
    </dgm:pt>
    <dgm:pt modelId="{8EDAB1A4-821B-4967-A5D3-84D83ECF97E8}" type="parTrans" cxnId="{22F95AE4-A946-4FDE-A5C7-C37942CB3B9C}">
      <dgm:prSet/>
      <dgm:spPr/>
      <dgm:t>
        <a:bodyPr/>
        <a:lstStyle/>
        <a:p>
          <a:endParaRPr lang="en-US"/>
        </a:p>
      </dgm:t>
    </dgm:pt>
    <dgm:pt modelId="{37FECC47-3FDF-48D1-9906-84DBBA923004}" type="sibTrans" cxnId="{22F95AE4-A946-4FDE-A5C7-C37942CB3B9C}">
      <dgm:prSet/>
      <dgm:spPr/>
      <dgm:t>
        <a:bodyPr/>
        <a:lstStyle/>
        <a:p>
          <a:endParaRPr lang="en-US"/>
        </a:p>
      </dgm:t>
    </dgm:pt>
    <dgm:pt modelId="{44444A84-2F6E-4660-9EE0-FFCBE90815A6}">
      <dgm:prSet/>
      <dgm:spPr/>
      <dgm:t>
        <a:bodyPr/>
        <a:lstStyle/>
        <a:p>
          <a:r>
            <a:rPr lang="en-US" dirty="0"/>
            <a:t>Partner</a:t>
          </a:r>
        </a:p>
      </dgm:t>
    </dgm:pt>
    <dgm:pt modelId="{DEFA81AE-3F43-4AFA-A2F6-60B746DB676F}" type="parTrans" cxnId="{F4BD4690-65F8-489D-900A-3D49EE64B79E}">
      <dgm:prSet/>
      <dgm:spPr/>
      <dgm:t>
        <a:bodyPr/>
        <a:lstStyle/>
        <a:p>
          <a:endParaRPr lang="en-US"/>
        </a:p>
      </dgm:t>
    </dgm:pt>
    <dgm:pt modelId="{DCF55C58-5333-4BB9-997A-8318B23F98DC}" type="sibTrans" cxnId="{F4BD4690-65F8-489D-900A-3D49EE64B79E}">
      <dgm:prSet/>
      <dgm:spPr/>
      <dgm:t>
        <a:bodyPr/>
        <a:lstStyle/>
        <a:p>
          <a:endParaRPr lang="en-US"/>
        </a:p>
      </dgm:t>
    </dgm:pt>
    <dgm:pt modelId="{49241FF0-21FE-4FB5-904F-B5C2ECC6E2B2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Players behind the official conducting the face-off</a:t>
          </a:r>
        </a:p>
      </dgm:t>
    </dgm:pt>
    <dgm:pt modelId="{E84D5888-4A58-457F-B0E1-1B7480D0570C}" type="parTrans" cxnId="{DB17ABC6-ACF8-4B5C-9BE5-E74FC8CD6DC9}">
      <dgm:prSet/>
      <dgm:spPr/>
      <dgm:t>
        <a:bodyPr/>
        <a:lstStyle/>
        <a:p>
          <a:endParaRPr lang="en-US"/>
        </a:p>
      </dgm:t>
    </dgm:pt>
    <dgm:pt modelId="{46B31435-A2B7-43FE-8E81-C948CC0FBCB7}" type="sibTrans" cxnId="{DB17ABC6-ACF8-4B5C-9BE5-E74FC8CD6DC9}">
      <dgm:prSet/>
      <dgm:spPr/>
      <dgm:t>
        <a:bodyPr/>
        <a:lstStyle/>
        <a:p>
          <a:endParaRPr lang="en-US"/>
        </a:p>
      </dgm:t>
    </dgm:pt>
    <dgm:pt modelId="{E4B3C770-44BA-41BE-A702-1F584501E9C8}" type="pres">
      <dgm:prSet presAssocID="{7DE5B925-C5BF-4944-A947-E72FC2F20BEB}" presName="linear" presStyleCnt="0">
        <dgm:presLayoutVars>
          <dgm:animLvl val="lvl"/>
          <dgm:resizeHandles val="exact"/>
        </dgm:presLayoutVars>
      </dgm:prSet>
      <dgm:spPr/>
    </dgm:pt>
    <dgm:pt modelId="{228CC482-8178-43DD-B299-7DC8252D9D2B}" type="pres">
      <dgm:prSet presAssocID="{4F822084-8BE8-422B-8941-77D8AF68826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91F7A9D6-FA95-41D7-BC12-D80034C0AE13}" type="pres">
      <dgm:prSet presAssocID="{4F822084-8BE8-422B-8941-77D8AF688265}" presName="childText" presStyleLbl="revTx" presStyleIdx="0" presStyleCnt="2">
        <dgm:presLayoutVars>
          <dgm:bulletEnabled val="1"/>
        </dgm:presLayoutVars>
      </dgm:prSet>
      <dgm:spPr/>
    </dgm:pt>
    <dgm:pt modelId="{2C3FE5F8-F146-4622-AC48-9679EF742E31}" type="pres">
      <dgm:prSet presAssocID="{91C3061C-BD6E-4E27-AD8B-0970A96ED2F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09C4D30-D11E-498E-98EA-590A3A5CBEB3}" type="pres">
      <dgm:prSet presAssocID="{91C3061C-BD6E-4E27-AD8B-0970A96ED2F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B2179510-B7B9-4C81-BD17-B7F247F63317}" srcId="{7DE5B925-C5BF-4944-A947-E72FC2F20BEB}" destId="{4F822084-8BE8-422B-8941-77D8AF688265}" srcOrd="0" destOrd="0" parTransId="{88A60ED7-2175-42F3-BD7B-2FB9A08A8D13}" sibTransId="{66BCAEDA-050E-46EA-B63A-6850F3066280}"/>
    <dgm:cxn modelId="{60A8DE21-20F1-4E10-BE05-3E5EFC41ED2F}" type="presOf" srcId="{7DE5B925-C5BF-4944-A947-E72FC2F20BEB}" destId="{E4B3C770-44BA-41BE-A702-1F584501E9C8}" srcOrd="0" destOrd="0" presId="urn:microsoft.com/office/officeart/2005/8/layout/vList2"/>
    <dgm:cxn modelId="{22512A31-F489-4F52-A997-767139876679}" type="presOf" srcId="{4D4CDC35-770D-4546-9E39-152B53EE1A08}" destId="{709C4D30-D11E-498E-98EA-590A3A5CBEB3}" srcOrd="0" destOrd="1" presId="urn:microsoft.com/office/officeart/2005/8/layout/vList2"/>
    <dgm:cxn modelId="{A0B59E74-56B4-498B-B9DB-DD4570BC94BE}" type="presOf" srcId="{C6CEB135-DFD4-440B-9FEB-E3E45D838060}" destId="{709C4D30-D11E-498E-98EA-590A3A5CBEB3}" srcOrd="0" destOrd="0" presId="urn:microsoft.com/office/officeart/2005/8/layout/vList2"/>
    <dgm:cxn modelId="{8372478F-38A9-4D40-A4EC-A75FDE1FBF63}" type="presOf" srcId="{8C1BE34F-FE97-45F3-8398-239A5E937BCE}" destId="{91F7A9D6-FA95-41D7-BC12-D80034C0AE13}" srcOrd="0" destOrd="1" presId="urn:microsoft.com/office/officeart/2005/8/layout/vList2"/>
    <dgm:cxn modelId="{F4BD4690-65F8-489D-900A-3D49EE64B79E}" srcId="{91C3061C-BD6E-4E27-AD8B-0970A96ED2F8}" destId="{44444A84-2F6E-4660-9EE0-FFCBE90815A6}" srcOrd="1" destOrd="0" parTransId="{DEFA81AE-3F43-4AFA-A2F6-60B746DB676F}" sibTransId="{DCF55C58-5333-4BB9-997A-8318B23F98DC}"/>
    <dgm:cxn modelId="{7F984A94-065B-4575-ABB8-62E6C480E762}" type="presOf" srcId="{3C19F0DE-01EF-4423-9FA1-408BB2677E28}" destId="{91F7A9D6-FA95-41D7-BC12-D80034C0AE13}" srcOrd="0" destOrd="2" presId="urn:microsoft.com/office/officeart/2005/8/layout/vList2"/>
    <dgm:cxn modelId="{5D74A694-0A9E-42BC-A17B-160D564F0C44}" type="presOf" srcId="{EDAA26ED-B9C0-4BCF-A629-A2A11D385B57}" destId="{91F7A9D6-FA95-41D7-BC12-D80034C0AE13}" srcOrd="0" destOrd="0" presId="urn:microsoft.com/office/officeart/2005/8/layout/vList2"/>
    <dgm:cxn modelId="{853897AE-A6E0-4F2E-AF40-924A13A9EEB6}" type="presOf" srcId="{49241FF0-21FE-4FB5-904F-B5C2ECC6E2B2}" destId="{709C4D30-D11E-498E-98EA-590A3A5CBEB3}" srcOrd="0" destOrd="3" presId="urn:microsoft.com/office/officeart/2005/8/layout/vList2"/>
    <dgm:cxn modelId="{3A6A84B9-5AEA-43A8-B8B2-549F01DEE49C}" srcId="{91C3061C-BD6E-4E27-AD8B-0970A96ED2F8}" destId="{C6CEB135-DFD4-440B-9FEB-E3E45D838060}" srcOrd="0" destOrd="0" parTransId="{CAA8FD1D-7492-4DE8-B08A-7D3492110C94}" sibTransId="{857DF9A9-E240-4E81-A3CB-4A437BA5D64B}"/>
    <dgm:cxn modelId="{469370BC-A2CB-4E64-B74D-6439351176FA}" type="presOf" srcId="{4F822084-8BE8-422B-8941-77D8AF688265}" destId="{228CC482-8178-43DD-B299-7DC8252D9D2B}" srcOrd="0" destOrd="0" presId="urn:microsoft.com/office/officeart/2005/8/layout/vList2"/>
    <dgm:cxn modelId="{11F93EC5-2699-4851-9887-D9038DB794DB}" type="presOf" srcId="{44444A84-2F6E-4660-9EE0-FFCBE90815A6}" destId="{709C4D30-D11E-498E-98EA-590A3A5CBEB3}" srcOrd="0" destOrd="2" presId="urn:microsoft.com/office/officeart/2005/8/layout/vList2"/>
    <dgm:cxn modelId="{DB17ABC6-ACF8-4B5C-9BE5-E74FC8CD6DC9}" srcId="{44444A84-2F6E-4660-9EE0-FFCBE90815A6}" destId="{49241FF0-21FE-4FB5-904F-B5C2ECC6E2B2}" srcOrd="0" destOrd="0" parTransId="{E84D5888-4A58-457F-B0E1-1B7480D0570C}" sibTransId="{46B31435-A2B7-43FE-8E81-C948CC0FBCB7}"/>
    <dgm:cxn modelId="{145B51D2-50F8-491D-9A8D-AC6B45E884CD}" srcId="{4F822084-8BE8-422B-8941-77D8AF688265}" destId="{EDAA26ED-B9C0-4BCF-A629-A2A11D385B57}" srcOrd="0" destOrd="0" parTransId="{2C6F6201-C4CF-452B-B818-ED3024E3F353}" sibTransId="{1FE999F9-707B-490D-80CB-7E685F059826}"/>
    <dgm:cxn modelId="{A28F30DC-5681-45B8-B11A-5134B30A7FE8}" type="presOf" srcId="{91C3061C-BD6E-4E27-AD8B-0970A96ED2F8}" destId="{2C3FE5F8-F146-4622-AC48-9679EF742E31}" srcOrd="0" destOrd="0" presId="urn:microsoft.com/office/officeart/2005/8/layout/vList2"/>
    <dgm:cxn modelId="{809523E3-F7B2-4408-84C2-4A17EE75B81D}" srcId="{7DE5B925-C5BF-4944-A947-E72FC2F20BEB}" destId="{91C3061C-BD6E-4E27-AD8B-0970A96ED2F8}" srcOrd="1" destOrd="0" parTransId="{01131685-2C6E-433E-B0A5-7764D9C36DDC}" sibTransId="{500417AD-6682-48C7-816C-11F051D19F1F}"/>
    <dgm:cxn modelId="{22F95AE4-A946-4FDE-A5C7-C37942CB3B9C}" srcId="{C6CEB135-DFD4-440B-9FEB-E3E45D838060}" destId="{4D4CDC35-770D-4546-9E39-152B53EE1A08}" srcOrd="0" destOrd="0" parTransId="{8EDAB1A4-821B-4967-A5D3-84D83ECF97E8}" sibTransId="{37FECC47-3FDF-48D1-9906-84DBBA923004}"/>
    <dgm:cxn modelId="{02B496F0-C954-4558-9733-41794363C2B3}" srcId="{4F822084-8BE8-422B-8941-77D8AF688265}" destId="{8C1BE34F-FE97-45F3-8398-239A5E937BCE}" srcOrd="1" destOrd="0" parTransId="{9FFA5D05-2D97-4639-BD8F-59F4FD33ACC2}" sibTransId="{E2223F70-5931-488F-A707-29448F18BDA2}"/>
    <dgm:cxn modelId="{E98F25FE-3210-4C2C-B61C-04FC5FF97A51}" srcId="{4F822084-8BE8-422B-8941-77D8AF688265}" destId="{3C19F0DE-01EF-4423-9FA1-408BB2677E28}" srcOrd="2" destOrd="0" parTransId="{57A9CCB2-59FF-4059-BE18-615F8969F900}" sibTransId="{9AB50728-BABD-4B9A-B710-3EF7ECFE4330}"/>
    <dgm:cxn modelId="{E3747E44-192B-4845-B077-B0DD3D5699BD}" type="presParOf" srcId="{E4B3C770-44BA-41BE-A702-1F584501E9C8}" destId="{228CC482-8178-43DD-B299-7DC8252D9D2B}" srcOrd="0" destOrd="0" presId="urn:microsoft.com/office/officeart/2005/8/layout/vList2"/>
    <dgm:cxn modelId="{AA20373A-37E5-4743-9623-D7C139025A25}" type="presParOf" srcId="{E4B3C770-44BA-41BE-A702-1F584501E9C8}" destId="{91F7A9D6-FA95-41D7-BC12-D80034C0AE13}" srcOrd="1" destOrd="0" presId="urn:microsoft.com/office/officeart/2005/8/layout/vList2"/>
    <dgm:cxn modelId="{ED9EDA2A-6AB3-43F0-B083-2D32AD1000F8}" type="presParOf" srcId="{E4B3C770-44BA-41BE-A702-1F584501E9C8}" destId="{2C3FE5F8-F146-4622-AC48-9679EF742E31}" srcOrd="2" destOrd="0" presId="urn:microsoft.com/office/officeart/2005/8/layout/vList2"/>
    <dgm:cxn modelId="{0E883ECB-22BD-4659-A1CD-048C96BBA6ED}" type="presParOf" srcId="{E4B3C770-44BA-41BE-A702-1F584501E9C8}" destId="{709C4D30-D11E-498E-98EA-590A3A5CBEB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4BC9F1-E8E5-478B-B1CA-072BE55EA3BC}" type="doc">
      <dgm:prSet loTypeId="urn:microsoft.com/office/officeart/2016/7/layout/LinearArrowProcessNumbered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60A5246-FB8D-4231-A99D-F0AD1BB33EA9}">
      <dgm:prSet/>
      <dgm:spPr/>
      <dgm:t>
        <a:bodyPr/>
        <a:lstStyle/>
        <a:p>
          <a:r>
            <a:rPr lang="en-US"/>
            <a:t>Drop puck</a:t>
          </a:r>
        </a:p>
      </dgm:t>
    </dgm:pt>
    <dgm:pt modelId="{6E31CA51-B913-41C0-A17E-77D3D2ABD3F2}" type="parTrans" cxnId="{351546F5-6670-4876-857B-084AE2FBA555}">
      <dgm:prSet/>
      <dgm:spPr/>
      <dgm:t>
        <a:bodyPr/>
        <a:lstStyle/>
        <a:p>
          <a:endParaRPr lang="en-US"/>
        </a:p>
      </dgm:t>
    </dgm:pt>
    <dgm:pt modelId="{8FBA6873-AA5F-4AD0-88BD-B212F49DB7F8}" type="sibTrans" cxnId="{351546F5-6670-4876-857B-084AE2FBA555}">
      <dgm:prSet phldrT="1"/>
      <dgm:spPr/>
      <dgm:t>
        <a:bodyPr/>
        <a:lstStyle/>
        <a:p>
          <a:r>
            <a:rPr lang="en-US"/>
            <a:t>1</a:t>
          </a:r>
        </a:p>
      </dgm:t>
    </dgm:pt>
    <dgm:pt modelId="{B9FBE514-FF42-4CA8-B1CD-C30695D46F35}">
      <dgm:prSet/>
      <dgm:spPr/>
      <dgm:t>
        <a:bodyPr/>
        <a:lstStyle/>
        <a:p>
          <a:r>
            <a:rPr lang="en-US"/>
            <a:t>Pause to view play</a:t>
          </a:r>
        </a:p>
      </dgm:t>
    </dgm:pt>
    <dgm:pt modelId="{457C27F3-6545-4092-AEBB-ED8ADC42C727}" type="parTrans" cxnId="{F84FDD58-5DF7-4D5F-9868-5B8D3DA1D868}">
      <dgm:prSet/>
      <dgm:spPr/>
      <dgm:t>
        <a:bodyPr/>
        <a:lstStyle/>
        <a:p>
          <a:endParaRPr lang="en-US"/>
        </a:p>
      </dgm:t>
    </dgm:pt>
    <dgm:pt modelId="{6D008237-8657-4D5D-83C5-EB668DE6F5C5}" type="sibTrans" cxnId="{F84FDD58-5DF7-4D5F-9868-5B8D3DA1D868}">
      <dgm:prSet phldrT="2"/>
      <dgm:spPr/>
      <dgm:t>
        <a:bodyPr/>
        <a:lstStyle/>
        <a:p>
          <a:r>
            <a:rPr lang="en-US"/>
            <a:t>2</a:t>
          </a:r>
        </a:p>
      </dgm:t>
    </dgm:pt>
    <dgm:pt modelId="{77DB4A08-A980-4616-80B5-FA3BEA5B6791}">
      <dgm:prSet/>
      <dgm:spPr/>
      <dgm:t>
        <a:bodyPr/>
        <a:lstStyle/>
        <a:p>
          <a:r>
            <a:rPr lang="en-US"/>
            <a:t>Look behind you</a:t>
          </a:r>
        </a:p>
      </dgm:t>
    </dgm:pt>
    <dgm:pt modelId="{412215BF-0616-4724-8D23-A7D7F5E125B2}" type="parTrans" cxnId="{6443FC6A-0432-4721-A852-5C224D9A5F1E}">
      <dgm:prSet/>
      <dgm:spPr/>
      <dgm:t>
        <a:bodyPr/>
        <a:lstStyle/>
        <a:p>
          <a:endParaRPr lang="en-US"/>
        </a:p>
      </dgm:t>
    </dgm:pt>
    <dgm:pt modelId="{331BD840-97C8-44E5-8A46-90AF84B65EF5}" type="sibTrans" cxnId="{6443FC6A-0432-4721-A852-5C224D9A5F1E}">
      <dgm:prSet phldrT="3"/>
      <dgm:spPr/>
      <dgm:t>
        <a:bodyPr/>
        <a:lstStyle/>
        <a:p>
          <a:r>
            <a:rPr lang="en-US"/>
            <a:t>3</a:t>
          </a:r>
        </a:p>
      </dgm:t>
    </dgm:pt>
    <dgm:pt modelId="{E38EE727-C29A-4FFF-BE7E-79420C89F9BA}">
      <dgm:prSet/>
      <dgm:spPr/>
      <dgm:t>
        <a:bodyPr/>
        <a:lstStyle/>
        <a:p>
          <a:r>
            <a:rPr lang="en-US"/>
            <a:t>Back to side boards</a:t>
          </a:r>
        </a:p>
      </dgm:t>
    </dgm:pt>
    <dgm:pt modelId="{35A3B997-9FEC-4552-8872-C96DBBAFD258}" type="parTrans" cxnId="{7FF40AA1-1D09-47C2-B7E1-F874F3E7A1BD}">
      <dgm:prSet/>
      <dgm:spPr/>
      <dgm:t>
        <a:bodyPr/>
        <a:lstStyle/>
        <a:p>
          <a:endParaRPr lang="en-US"/>
        </a:p>
      </dgm:t>
    </dgm:pt>
    <dgm:pt modelId="{7C70A403-901A-40E0-AAAF-FC324038F8F3}" type="sibTrans" cxnId="{7FF40AA1-1D09-47C2-B7E1-F874F3E7A1BD}">
      <dgm:prSet phldrT="4"/>
      <dgm:spPr/>
      <dgm:t>
        <a:bodyPr/>
        <a:lstStyle/>
        <a:p>
          <a:r>
            <a:rPr lang="en-US"/>
            <a:t>4</a:t>
          </a:r>
        </a:p>
      </dgm:t>
    </dgm:pt>
    <dgm:pt modelId="{0E41323B-8914-4F14-A244-84DC696D2223}">
      <dgm:prSet/>
      <dgm:spPr/>
      <dgm:t>
        <a:bodyPr/>
        <a:lstStyle/>
        <a:p>
          <a:r>
            <a:rPr lang="en-US"/>
            <a:t>Keep play in front of you</a:t>
          </a:r>
        </a:p>
      </dgm:t>
    </dgm:pt>
    <dgm:pt modelId="{3D2136B1-F608-4D9A-9792-2024FEC9D57C}" type="parTrans" cxnId="{DABE3DBE-37D3-4BC0-88C9-BC507527D294}">
      <dgm:prSet/>
      <dgm:spPr/>
      <dgm:t>
        <a:bodyPr/>
        <a:lstStyle/>
        <a:p>
          <a:endParaRPr lang="en-US"/>
        </a:p>
      </dgm:t>
    </dgm:pt>
    <dgm:pt modelId="{6050FAC1-688F-48B9-B9FB-F56CBDB9550D}" type="sibTrans" cxnId="{DABE3DBE-37D3-4BC0-88C9-BC507527D294}">
      <dgm:prSet phldrT="5"/>
      <dgm:spPr/>
      <dgm:t>
        <a:bodyPr/>
        <a:lstStyle/>
        <a:p>
          <a:r>
            <a:rPr lang="en-US"/>
            <a:t>5</a:t>
          </a:r>
        </a:p>
      </dgm:t>
    </dgm:pt>
    <dgm:pt modelId="{DB1D4B96-2F9E-4055-B1D6-20BB8BFAA256}">
      <dgm:prSet/>
      <dgm:spPr/>
      <dgm:t>
        <a:bodyPr/>
        <a:lstStyle/>
        <a:p>
          <a:r>
            <a:rPr lang="en-US"/>
            <a:t>Proceed to position facing play</a:t>
          </a:r>
        </a:p>
      </dgm:t>
    </dgm:pt>
    <dgm:pt modelId="{F33DA863-B4B8-42A8-8F90-44673684D9CA}" type="parTrans" cxnId="{4DEE9EED-17BF-4911-8966-CEE0E14BE2EC}">
      <dgm:prSet/>
      <dgm:spPr/>
      <dgm:t>
        <a:bodyPr/>
        <a:lstStyle/>
        <a:p>
          <a:endParaRPr lang="en-US"/>
        </a:p>
      </dgm:t>
    </dgm:pt>
    <dgm:pt modelId="{B7AFD105-6175-4AC1-ACD0-002C12CEA4CF}" type="sibTrans" cxnId="{4DEE9EED-17BF-4911-8966-CEE0E14BE2EC}">
      <dgm:prSet phldrT="6"/>
      <dgm:spPr/>
      <dgm:t>
        <a:bodyPr/>
        <a:lstStyle/>
        <a:p>
          <a:r>
            <a:rPr lang="en-US"/>
            <a:t>6</a:t>
          </a:r>
        </a:p>
      </dgm:t>
    </dgm:pt>
    <dgm:pt modelId="{01640D08-5FF0-40B0-92F3-6F6E68BAEA02}">
      <dgm:prSet/>
      <dgm:spPr/>
      <dgm:t>
        <a:bodyPr/>
        <a:lstStyle/>
        <a:p>
          <a:r>
            <a:rPr lang="en-US"/>
            <a:t>Hustle only when clear to move</a:t>
          </a:r>
        </a:p>
      </dgm:t>
    </dgm:pt>
    <dgm:pt modelId="{E77A545B-048B-4F80-A0F6-A2A12452CA05}" type="parTrans" cxnId="{5D0A92E3-92AC-4353-9415-709C97285180}">
      <dgm:prSet/>
      <dgm:spPr/>
      <dgm:t>
        <a:bodyPr/>
        <a:lstStyle/>
        <a:p>
          <a:endParaRPr lang="en-US"/>
        </a:p>
      </dgm:t>
    </dgm:pt>
    <dgm:pt modelId="{73186931-24AC-47EE-9552-6D1E1E2C2533}" type="sibTrans" cxnId="{5D0A92E3-92AC-4353-9415-709C97285180}">
      <dgm:prSet phldrT="7"/>
      <dgm:spPr/>
      <dgm:t>
        <a:bodyPr/>
        <a:lstStyle/>
        <a:p>
          <a:r>
            <a:rPr lang="en-US"/>
            <a:t>7</a:t>
          </a:r>
        </a:p>
      </dgm:t>
    </dgm:pt>
    <dgm:pt modelId="{385A1041-227A-4D20-B405-C127F7EE586D}" type="pres">
      <dgm:prSet presAssocID="{764BC9F1-E8E5-478B-B1CA-072BE55EA3BC}" presName="linearFlow" presStyleCnt="0">
        <dgm:presLayoutVars>
          <dgm:dir/>
          <dgm:animLvl val="lvl"/>
          <dgm:resizeHandles val="exact"/>
        </dgm:presLayoutVars>
      </dgm:prSet>
      <dgm:spPr/>
    </dgm:pt>
    <dgm:pt modelId="{2C105442-E24E-424F-AD18-D3D9A4662284}" type="pres">
      <dgm:prSet presAssocID="{B60A5246-FB8D-4231-A99D-F0AD1BB33EA9}" presName="compositeNode" presStyleCnt="0"/>
      <dgm:spPr/>
    </dgm:pt>
    <dgm:pt modelId="{AFABF8EE-44EE-475E-BAFD-A8D02F4E7003}" type="pres">
      <dgm:prSet presAssocID="{B60A5246-FB8D-4231-A99D-F0AD1BB33EA9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7234E10-FB5D-4532-989D-58E2A1D55900}" type="pres">
      <dgm:prSet presAssocID="{B60A5246-FB8D-4231-A99D-F0AD1BB33EA9}" presName="parSh" presStyleCnt="0"/>
      <dgm:spPr/>
    </dgm:pt>
    <dgm:pt modelId="{8BC9F598-8582-4655-8B12-48782C4908D1}" type="pres">
      <dgm:prSet presAssocID="{B60A5246-FB8D-4231-A99D-F0AD1BB33EA9}" presName="lineNode" presStyleLbl="alignAccFollowNode1" presStyleIdx="0" presStyleCnt="21"/>
      <dgm:spPr/>
    </dgm:pt>
    <dgm:pt modelId="{0A28CFC9-E343-4B9F-AF87-6CA0D18330EA}" type="pres">
      <dgm:prSet presAssocID="{B60A5246-FB8D-4231-A99D-F0AD1BB33EA9}" presName="lineArrowNode" presStyleLbl="alignAccFollowNode1" presStyleIdx="1" presStyleCnt="21"/>
      <dgm:spPr/>
    </dgm:pt>
    <dgm:pt modelId="{2BA2C7F4-619A-47C5-88B1-10C9A4B65161}" type="pres">
      <dgm:prSet presAssocID="{8FBA6873-AA5F-4AD0-88BD-B212F49DB7F8}" presName="sibTransNodeCircle" presStyleLbl="alignNode1" presStyleIdx="0" presStyleCnt="7">
        <dgm:presLayoutVars>
          <dgm:chMax val="0"/>
          <dgm:bulletEnabled/>
        </dgm:presLayoutVars>
      </dgm:prSet>
      <dgm:spPr/>
    </dgm:pt>
    <dgm:pt modelId="{A4A0475F-9A64-4021-AFD0-04B44D4D4BEC}" type="pres">
      <dgm:prSet presAssocID="{8FBA6873-AA5F-4AD0-88BD-B212F49DB7F8}" presName="spacerBetweenCircleAndCallout" presStyleCnt="0">
        <dgm:presLayoutVars/>
      </dgm:prSet>
      <dgm:spPr/>
    </dgm:pt>
    <dgm:pt modelId="{7D1D6984-A940-4F85-B841-86188F097C26}" type="pres">
      <dgm:prSet presAssocID="{B60A5246-FB8D-4231-A99D-F0AD1BB33EA9}" presName="nodeText" presStyleLbl="alignAccFollowNode1" presStyleIdx="2" presStyleCnt="21">
        <dgm:presLayoutVars>
          <dgm:bulletEnabled val="1"/>
        </dgm:presLayoutVars>
      </dgm:prSet>
      <dgm:spPr/>
    </dgm:pt>
    <dgm:pt modelId="{9F3C83C0-090F-4EEF-9AE1-2ACFD248B97C}" type="pres">
      <dgm:prSet presAssocID="{8FBA6873-AA5F-4AD0-88BD-B212F49DB7F8}" presName="sibTransComposite" presStyleCnt="0"/>
      <dgm:spPr/>
    </dgm:pt>
    <dgm:pt modelId="{30ACEB73-FA89-46CC-8294-9D7539B646B3}" type="pres">
      <dgm:prSet presAssocID="{B9FBE514-FF42-4CA8-B1CD-C30695D46F35}" presName="compositeNode" presStyleCnt="0"/>
      <dgm:spPr/>
    </dgm:pt>
    <dgm:pt modelId="{7CAC5E41-BD88-418E-8FB5-E04CB7F32B5C}" type="pres">
      <dgm:prSet presAssocID="{B9FBE514-FF42-4CA8-B1CD-C30695D46F3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FD3E86D-D3FC-432D-877D-1DDFFE36C3C0}" type="pres">
      <dgm:prSet presAssocID="{B9FBE514-FF42-4CA8-B1CD-C30695D46F35}" presName="parSh" presStyleCnt="0"/>
      <dgm:spPr/>
    </dgm:pt>
    <dgm:pt modelId="{3C647E31-1366-4F93-B210-0100F0AA2062}" type="pres">
      <dgm:prSet presAssocID="{B9FBE514-FF42-4CA8-B1CD-C30695D46F35}" presName="lineNode" presStyleLbl="alignAccFollowNode1" presStyleIdx="3" presStyleCnt="21"/>
      <dgm:spPr/>
    </dgm:pt>
    <dgm:pt modelId="{0A9F3BE0-0A4C-41DC-9799-66428CBC11C3}" type="pres">
      <dgm:prSet presAssocID="{B9FBE514-FF42-4CA8-B1CD-C30695D46F35}" presName="lineArrowNode" presStyleLbl="alignAccFollowNode1" presStyleIdx="4" presStyleCnt="21"/>
      <dgm:spPr/>
    </dgm:pt>
    <dgm:pt modelId="{632D833D-0EF6-450D-A343-5801A2AD1F77}" type="pres">
      <dgm:prSet presAssocID="{6D008237-8657-4D5D-83C5-EB668DE6F5C5}" presName="sibTransNodeCircle" presStyleLbl="alignNode1" presStyleIdx="1" presStyleCnt="7">
        <dgm:presLayoutVars>
          <dgm:chMax val="0"/>
          <dgm:bulletEnabled/>
        </dgm:presLayoutVars>
      </dgm:prSet>
      <dgm:spPr/>
    </dgm:pt>
    <dgm:pt modelId="{FE46605D-6863-4B8C-9F63-44A66D3AA248}" type="pres">
      <dgm:prSet presAssocID="{6D008237-8657-4D5D-83C5-EB668DE6F5C5}" presName="spacerBetweenCircleAndCallout" presStyleCnt="0">
        <dgm:presLayoutVars/>
      </dgm:prSet>
      <dgm:spPr/>
    </dgm:pt>
    <dgm:pt modelId="{8E30C60F-99E2-4576-88BC-D820E4988BBB}" type="pres">
      <dgm:prSet presAssocID="{B9FBE514-FF42-4CA8-B1CD-C30695D46F35}" presName="nodeText" presStyleLbl="alignAccFollowNode1" presStyleIdx="5" presStyleCnt="21">
        <dgm:presLayoutVars>
          <dgm:bulletEnabled val="1"/>
        </dgm:presLayoutVars>
      </dgm:prSet>
      <dgm:spPr/>
    </dgm:pt>
    <dgm:pt modelId="{1DFEB9A2-E151-40FE-911A-E8C75C55E12F}" type="pres">
      <dgm:prSet presAssocID="{6D008237-8657-4D5D-83C5-EB668DE6F5C5}" presName="sibTransComposite" presStyleCnt="0"/>
      <dgm:spPr/>
    </dgm:pt>
    <dgm:pt modelId="{A7C53553-B6F7-4540-B938-A8BFBBA267CC}" type="pres">
      <dgm:prSet presAssocID="{77DB4A08-A980-4616-80B5-FA3BEA5B6791}" presName="compositeNode" presStyleCnt="0"/>
      <dgm:spPr/>
    </dgm:pt>
    <dgm:pt modelId="{1F79B470-A255-4C92-8168-7CFFC92EB58F}" type="pres">
      <dgm:prSet presAssocID="{77DB4A08-A980-4616-80B5-FA3BEA5B6791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0411720-C5DD-49FE-8245-8FB54A59AB05}" type="pres">
      <dgm:prSet presAssocID="{77DB4A08-A980-4616-80B5-FA3BEA5B6791}" presName="parSh" presStyleCnt="0"/>
      <dgm:spPr/>
    </dgm:pt>
    <dgm:pt modelId="{01CD5F9C-5D38-4CD4-8C18-F1ACF91FFE8B}" type="pres">
      <dgm:prSet presAssocID="{77DB4A08-A980-4616-80B5-FA3BEA5B6791}" presName="lineNode" presStyleLbl="alignAccFollowNode1" presStyleIdx="6" presStyleCnt="21"/>
      <dgm:spPr/>
    </dgm:pt>
    <dgm:pt modelId="{78538EE5-C9ED-4F09-A270-7E62012FA674}" type="pres">
      <dgm:prSet presAssocID="{77DB4A08-A980-4616-80B5-FA3BEA5B6791}" presName="lineArrowNode" presStyleLbl="alignAccFollowNode1" presStyleIdx="7" presStyleCnt="21"/>
      <dgm:spPr/>
    </dgm:pt>
    <dgm:pt modelId="{DE7479DD-17DC-4EAD-875E-A051B79E4A0C}" type="pres">
      <dgm:prSet presAssocID="{331BD840-97C8-44E5-8A46-90AF84B65EF5}" presName="sibTransNodeCircle" presStyleLbl="alignNode1" presStyleIdx="2" presStyleCnt="7">
        <dgm:presLayoutVars>
          <dgm:chMax val="0"/>
          <dgm:bulletEnabled/>
        </dgm:presLayoutVars>
      </dgm:prSet>
      <dgm:spPr/>
    </dgm:pt>
    <dgm:pt modelId="{C6FA303A-832B-44F5-836C-9CF2FF8AA17E}" type="pres">
      <dgm:prSet presAssocID="{331BD840-97C8-44E5-8A46-90AF84B65EF5}" presName="spacerBetweenCircleAndCallout" presStyleCnt="0">
        <dgm:presLayoutVars/>
      </dgm:prSet>
      <dgm:spPr/>
    </dgm:pt>
    <dgm:pt modelId="{36E6EE4F-E003-4808-AB26-85D382D73631}" type="pres">
      <dgm:prSet presAssocID="{77DB4A08-A980-4616-80B5-FA3BEA5B6791}" presName="nodeText" presStyleLbl="alignAccFollowNode1" presStyleIdx="8" presStyleCnt="21">
        <dgm:presLayoutVars>
          <dgm:bulletEnabled val="1"/>
        </dgm:presLayoutVars>
      </dgm:prSet>
      <dgm:spPr/>
    </dgm:pt>
    <dgm:pt modelId="{CEAA484D-4D30-448C-A7BB-7F2897FF9E50}" type="pres">
      <dgm:prSet presAssocID="{331BD840-97C8-44E5-8A46-90AF84B65EF5}" presName="sibTransComposite" presStyleCnt="0"/>
      <dgm:spPr/>
    </dgm:pt>
    <dgm:pt modelId="{681364E4-B394-4CDD-BFA9-7576BF070F5F}" type="pres">
      <dgm:prSet presAssocID="{E38EE727-C29A-4FFF-BE7E-79420C89F9BA}" presName="compositeNode" presStyleCnt="0"/>
      <dgm:spPr/>
    </dgm:pt>
    <dgm:pt modelId="{BAA4A0E1-7288-45DE-ADD8-C054C9C62B36}" type="pres">
      <dgm:prSet presAssocID="{E38EE727-C29A-4FFF-BE7E-79420C89F9BA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3D53103-D21D-467D-B63B-7D311A4101B7}" type="pres">
      <dgm:prSet presAssocID="{E38EE727-C29A-4FFF-BE7E-79420C89F9BA}" presName="parSh" presStyleCnt="0"/>
      <dgm:spPr/>
    </dgm:pt>
    <dgm:pt modelId="{ABBFDA55-858F-49CF-96C0-AAD4F1B86642}" type="pres">
      <dgm:prSet presAssocID="{E38EE727-C29A-4FFF-BE7E-79420C89F9BA}" presName="lineNode" presStyleLbl="alignAccFollowNode1" presStyleIdx="9" presStyleCnt="21"/>
      <dgm:spPr/>
    </dgm:pt>
    <dgm:pt modelId="{66DEF205-50A0-4C41-AB26-DB3722C525DD}" type="pres">
      <dgm:prSet presAssocID="{E38EE727-C29A-4FFF-BE7E-79420C89F9BA}" presName="lineArrowNode" presStyleLbl="alignAccFollowNode1" presStyleIdx="10" presStyleCnt="21"/>
      <dgm:spPr/>
    </dgm:pt>
    <dgm:pt modelId="{9C47861D-E21E-4BEE-9416-D11B7B2F2A2A}" type="pres">
      <dgm:prSet presAssocID="{7C70A403-901A-40E0-AAAF-FC324038F8F3}" presName="sibTransNodeCircle" presStyleLbl="alignNode1" presStyleIdx="3" presStyleCnt="7">
        <dgm:presLayoutVars>
          <dgm:chMax val="0"/>
          <dgm:bulletEnabled/>
        </dgm:presLayoutVars>
      </dgm:prSet>
      <dgm:spPr/>
    </dgm:pt>
    <dgm:pt modelId="{42F27BD6-1394-40B2-8319-12330083D79F}" type="pres">
      <dgm:prSet presAssocID="{7C70A403-901A-40E0-AAAF-FC324038F8F3}" presName="spacerBetweenCircleAndCallout" presStyleCnt="0">
        <dgm:presLayoutVars/>
      </dgm:prSet>
      <dgm:spPr/>
    </dgm:pt>
    <dgm:pt modelId="{6EB44037-9498-4C3A-AAAD-35566C261C0B}" type="pres">
      <dgm:prSet presAssocID="{E38EE727-C29A-4FFF-BE7E-79420C89F9BA}" presName="nodeText" presStyleLbl="alignAccFollowNode1" presStyleIdx="11" presStyleCnt="21">
        <dgm:presLayoutVars>
          <dgm:bulletEnabled val="1"/>
        </dgm:presLayoutVars>
      </dgm:prSet>
      <dgm:spPr/>
    </dgm:pt>
    <dgm:pt modelId="{A61CD44D-5E08-41D5-989A-6AB0E8FB7941}" type="pres">
      <dgm:prSet presAssocID="{7C70A403-901A-40E0-AAAF-FC324038F8F3}" presName="sibTransComposite" presStyleCnt="0"/>
      <dgm:spPr/>
    </dgm:pt>
    <dgm:pt modelId="{B204D1A5-9CE6-48D9-8160-2162B4CC7941}" type="pres">
      <dgm:prSet presAssocID="{0E41323B-8914-4F14-A244-84DC696D2223}" presName="compositeNode" presStyleCnt="0"/>
      <dgm:spPr/>
    </dgm:pt>
    <dgm:pt modelId="{555CE207-DDB8-4BBE-B6FD-4CE65A4C82CF}" type="pres">
      <dgm:prSet presAssocID="{0E41323B-8914-4F14-A244-84DC696D2223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22609AB-50A5-42FE-BD54-3D1A0C9E1AEC}" type="pres">
      <dgm:prSet presAssocID="{0E41323B-8914-4F14-A244-84DC696D2223}" presName="parSh" presStyleCnt="0"/>
      <dgm:spPr/>
    </dgm:pt>
    <dgm:pt modelId="{9A725003-7E37-418F-9CE4-4F53BFFD975F}" type="pres">
      <dgm:prSet presAssocID="{0E41323B-8914-4F14-A244-84DC696D2223}" presName="lineNode" presStyleLbl="alignAccFollowNode1" presStyleIdx="12" presStyleCnt="21"/>
      <dgm:spPr/>
    </dgm:pt>
    <dgm:pt modelId="{35D1E33B-DBE7-44CA-81BC-EBB672362C0A}" type="pres">
      <dgm:prSet presAssocID="{0E41323B-8914-4F14-A244-84DC696D2223}" presName="lineArrowNode" presStyleLbl="alignAccFollowNode1" presStyleIdx="13" presStyleCnt="21"/>
      <dgm:spPr/>
    </dgm:pt>
    <dgm:pt modelId="{46B4CF46-7C1C-4F22-A492-FEF1615ABA28}" type="pres">
      <dgm:prSet presAssocID="{6050FAC1-688F-48B9-B9FB-F56CBDB9550D}" presName="sibTransNodeCircle" presStyleLbl="alignNode1" presStyleIdx="4" presStyleCnt="7">
        <dgm:presLayoutVars>
          <dgm:chMax val="0"/>
          <dgm:bulletEnabled/>
        </dgm:presLayoutVars>
      </dgm:prSet>
      <dgm:spPr/>
    </dgm:pt>
    <dgm:pt modelId="{43FBDE34-B92A-418A-99AF-31298019DBC6}" type="pres">
      <dgm:prSet presAssocID="{6050FAC1-688F-48B9-B9FB-F56CBDB9550D}" presName="spacerBetweenCircleAndCallout" presStyleCnt="0">
        <dgm:presLayoutVars/>
      </dgm:prSet>
      <dgm:spPr/>
    </dgm:pt>
    <dgm:pt modelId="{0BE10352-BC77-4484-BEA5-14146F4019CD}" type="pres">
      <dgm:prSet presAssocID="{0E41323B-8914-4F14-A244-84DC696D2223}" presName="nodeText" presStyleLbl="alignAccFollowNode1" presStyleIdx="14" presStyleCnt="21">
        <dgm:presLayoutVars>
          <dgm:bulletEnabled val="1"/>
        </dgm:presLayoutVars>
      </dgm:prSet>
      <dgm:spPr/>
    </dgm:pt>
    <dgm:pt modelId="{8681485F-280B-49BE-AA33-6D7D42D67A30}" type="pres">
      <dgm:prSet presAssocID="{6050FAC1-688F-48B9-B9FB-F56CBDB9550D}" presName="sibTransComposite" presStyleCnt="0"/>
      <dgm:spPr/>
    </dgm:pt>
    <dgm:pt modelId="{82B3AF97-7363-4EAF-B233-FDD9A670774E}" type="pres">
      <dgm:prSet presAssocID="{DB1D4B96-2F9E-4055-B1D6-20BB8BFAA256}" presName="compositeNode" presStyleCnt="0"/>
      <dgm:spPr/>
    </dgm:pt>
    <dgm:pt modelId="{7D39FD6D-C862-43AA-B278-6459D82AFFA3}" type="pres">
      <dgm:prSet presAssocID="{DB1D4B96-2F9E-4055-B1D6-20BB8BFAA256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356B483-539E-4963-A3C7-ED9C21030AC6}" type="pres">
      <dgm:prSet presAssocID="{DB1D4B96-2F9E-4055-B1D6-20BB8BFAA256}" presName="parSh" presStyleCnt="0"/>
      <dgm:spPr/>
    </dgm:pt>
    <dgm:pt modelId="{F061D77D-AA12-4922-B731-1EB2B3D810AC}" type="pres">
      <dgm:prSet presAssocID="{DB1D4B96-2F9E-4055-B1D6-20BB8BFAA256}" presName="lineNode" presStyleLbl="alignAccFollowNode1" presStyleIdx="15" presStyleCnt="21"/>
      <dgm:spPr/>
    </dgm:pt>
    <dgm:pt modelId="{EC9BA327-1F72-45EE-90E4-FAC9D74517B0}" type="pres">
      <dgm:prSet presAssocID="{DB1D4B96-2F9E-4055-B1D6-20BB8BFAA256}" presName="lineArrowNode" presStyleLbl="alignAccFollowNode1" presStyleIdx="16" presStyleCnt="21"/>
      <dgm:spPr/>
    </dgm:pt>
    <dgm:pt modelId="{58D599A5-2F03-4F16-A052-103D0191010F}" type="pres">
      <dgm:prSet presAssocID="{B7AFD105-6175-4AC1-ACD0-002C12CEA4CF}" presName="sibTransNodeCircle" presStyleLbl="alignNode1" presStyleIdx="5" presStyleCnt="7">
        <dgm:presLayoutVars>
          <dgm:chMax val="0"/>
          <dgm:bulletEnabled/>
        </dgm:presLayoutVars>
      </dgm:prSet>
      <dgm:spPr/>
    </dgm:pt>
    <dgm:pt modelId="{EF8F96AE-A6EA-4F7B-B922-0101C9541772}" type="pres">
      <dgm:prSet presAssocID="{B7AFD105-6175-4AC1-ACD0-002C12CEA4CF}" presName="spacerBetweenCircleAndCallout" presStyleCnt="0">
        <dgm:presLayoutVars/>
      </dgm:prSet>
      <dgm:spPr/>
    </dgm:pt>
    <dgm:pt modelId="{3716DAFA-A42F-49B5-BF40-213E06077769}" type="pres">
      <dgm:prSet presAssocID="{DB1D4B96-2F9E-4055-B1D6-20BB8BFAA256}" presName="nodeText" presStyleLbl="alignAccFollowNode1" presStyleIdx="17" presStyleCnt="21">
        <dgm:presLayoutVars>
          <dgm:bulletEnabled val="1"/>
        </dgm:presLayoutVars>
      </dgm:prSet>
      <dgm:spPr/>
    </dgm:pt>
    <dgm:pt modelId="{1C5F27EC-FD85-4FB8-93D2-B4766C90F335}" type="pres">
      <dgm:prSet presAssocID="{B7AFD105-6175-4AC1-ACD0-002C12CEA4CF}" presName="sibTransComposite" presStyleCnt="0"/>
      <dgm:spPr/>
    </dgm:pt>
    <dgm:pt modelId="{C246A0D6-957B-44EC-8622-98128D14363A}" type="pres">
      <dgm:prSet presAssocID="{01640D08-5FF0-40B0-92F3-6F6E68BAEA02}" presName="compositeNode" presStyleCnt="0"/>
      <dgm:spPr/>
    </dgm:pt>
    <dgm:pt modelId="{75162BA9-2D8C-4C62-863D-56DC1896703A}" type="pres">
      <dgm:prSet presAssocID="{01640D08-5FF0-40B0-92F3-6F6E68BAEA02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F44EF9C-50BA-41E8-8B71-C6BEDD17DBCD}" type="pres">
      <dgm:prSet presAssocID="{01640D08-5FF0-40B0-92F3-6F6E68BAEA02}" presName="parSh" presStyleCnt="0"/>
      <dgm:spPr/>
    </dgm:pt>
    <dgm:pt modelId="{40675627-0C05-46D3-80FE-51D20954BC80}" type="pres">
      <dgm:prSet presAssocID="{01640D08-5FF0-40B0-92F3-6F6E68BAEA02}" presName="lineNode" presStyleLbl="alignAccFollowNode1" presStyleIdx="18" presStyleCnt="21"/>
      <dgm:spPr/>
    </dgm:pt>
    <dgm:pt modelId="{6E891BBD-A7DE-4729-AFC6-5D2F91613801}" type="pres">
      <dgm:prSet presAssocID="{01640D08-5FF0-40B0-92F3-6F6E68BAEA02}" presName="lineArrowNode" presStyleLbl="alignAccFollowNode1" presStyleIdx="19" presStyleCnt="21"/>
      <dgm:spPr/>
    </dgm:pt>
    <dgm:pt modelId="{070DFCA9-7BC3-444C-80BC-3D0C1BF76288}" type="pres">
      <dgm:prSet presAssocID="{73186931-24AC-47EE-9552-6D1E1E2C2533}" presName="sibTransNodeCircle" presStyleLbl="alignNode1" presStyleIdx="6" presStyleCnt="7">
        <dgm:presLayoutVars>
          <dgm:chMax val="0"/>
          <dgm:bulletEnabled/>
        </dgm:presLayoutVars>
      </dgm:prSet>
      <dgm:spPr/>
    </dgm:pt>
    <dgm:pt modelId="{EE701B17-EEE7-4291-9DDF-478F1FCBBF76}" type="pres">
      <dgm:prSet presAssocID="{73186931-24AC-47EE-9552-6D1E1E2C2533}" presName="spacerBetweenCircleAndCallout" presStyleCnt="0">
        <dgm:presLayoutVars/>
      </dgm:prSet>
      <dgm:spPr/>
    </dgm:pt>
    <dgm:pt modelId="{0DCB761C-22BC-475A-BC5A-A6C69084DC77}" type="pres">
      <dgm:prSet presAssocID="{01640D08-5FF0-40B0-92F3-6F6E68BAEA02}" presName="nodeText" presStyleLbl="alignAccFollowNode1" presStyleIdx="20" presStyleCnt="21">
        <dgm:presLayoutVars>
          <dgm:bulletEnabled val="1"/>
        </dgm:presLayoutVars>
      </dgm:prSet>
      <dgm:spPr/>
    </dgm:pt>
  </dgm:ptLst>
  <dgm:cxnLst>
    <dgm:cxn modelId="{57A1AB02-7E36-4062-ADBB-50A341B49C1E}" type="presOf" srcId="{01640D08-5FF0-40B0-92F3-6F6E68BAEA02}" destId="{0DCB761C-22BC-475A-BC5A-A6C69084DC77}" srcOrd="0" destOrd="0" presId="urn:microsoft.com/office/officeart/2016/7/layout/LinearArrowProcessNumbered"/>
    <dgm:cxn modelId="{EAE9F702-332A-4A3D-A576-8D227D276F19}" type="presOf" srcId="{B9FBE514-FF42-4CA8-B1CD-C30695D46F35}" destId="{8E30C60F-99E2-4576-88BC-D820E4988BBB}" srcOrd="0" destOrd="0" presId="urn:microsoft.com/office/officeart/2016/7/layout/LinearArrowProcessNumbered"/>
    <dgm:cxn modelId="{2368BF0A-5A87-46B1-AF40-110F7BFB685A}" type="presOf" srcId="{B60A5246-FB8D-4231-A99D-F0AD1BB33EA9}" destId="{7D1D6984-A940-4F85-B841-86188F097C26}" srcOrd="0" destOrd="0" presId="urn:microsoft.com/office/officeart/2016/7/layout/LinearArrowProcessNumbered"/>
    <dgm:cxn modelId="{958FCD0D-AFC9-4A9F-92A9-487BF4F8FF39}" type="presOf" srcId="{331BD840-97C8-44E5-8A46-90AF84B65EF5}" destId="{DE7479DD-17DC-4EAD-875E-A051B79E4A0C}" srcOrd="0" destOrd="0" presId="urn:microsoft.com/office/officeart/2016/7/layout/LinearArrowProcessNumbered"/>
    <dgm:cxn modelId="{6443FC6A-0432-4721-A852-5C224D9A5F1E}" srcId="{764BC9F1-E8E5-478B-B1CA-072BE55EA3BC}" destId="{77DB4A08-A980-4616-80B5-FA3BEA5B6791}" srcOrd="2" destOrd="0" parTransId="{412215BF-0616-4724-8D23-A7D7F5E125B2}" sibTransId="{331BD840-97C8-44E5-8A46-90AF84B65EF5}"/>
    <dgm:cxn modelId="{70CE2F77-1405-492F-B079-5A5F93CBFDD1}" type="presOf" srcId="{DB1D4B96-2F9E-4055-B1D6-20BB8BFAA256}" destId="{3716DAFA-A42F-49B5-BF40-213E06077769}" srcOrd="0" destOrd="0" presId="urn:microsoft.com/office/officeart/2016/7/layout/LinearArrowProcessNumbered"/>
    <dgm:cxn modelId="{C5C88B58-AEFE-4E42-9D3A-8D6ACA9D0624}" type="presOf" srcId="{764BC9F1-E8E5-478B-B1CA-072BE55EA3BC}" destId="{385A1041-227A-4D20-B405-C127F7EE586D}" srcOrd="0" destOrd="0" presId="urn:microsoft.com/office/officeart/2016/7/layout/LinearArrowProcessNumbered"/>
    <dgm:cxn modelId="{F84FDD58-5DF7-4D5F-9868-5B8D3DA1D868}" srcId="{764BC9F1-E8E5-478B-B1CA-072BE55EA3BC}" destId="{B9FBE514-FF42-4CA8-B1CD-C30695D46F35}" srcOrd="1" destOrd="0" parTransId="{457C27F3-6545-4092-AEBB-ED8ADC42C727}" sibTransId="{6D008237-8657-4D5D-83C5-EB668DE6F5C5}"/>
    <dgm:cxn modelId="{C1E1BF9E-89EE-4842-AC2E-CFC1FE21EE5C}" type="presOf" srcId="{73186931-24AC-47EE-9552-6D1E1E2C2533}" destId="{070DFCA9-7BC3-444C-80BC-3D0C1BF76288}" srcOrd="0" destOrd="0" presId="urn:microsoft.com/office/officeart/2016/7/layout/LinearArrowProcessNumbered"/>
    <dgm:cxn modelId="{7FF40AA1-1D09-47C2-B7E1-F874F3E7A1BD}" srcId="{764BC9F1-E8E5-478B-B1CA-072BE55EA3BC}" destId="{E38EE727-C29A-4FFF-BE7E-79420C89F9BA}" srcOrd="3" destOrd="0" parTransId="{35A3B997-9FEC-4552-8872-C96DBBAFD258}" sibTransId="{7C70A403-901A-40E0-AAAF-FC324038F8F3}"/>
    <dgm:cxn modelId="{2073CCA3-2858-4A4B-97FD-D6BD7C1029E7}" type="presOf" srcId="{E38EE727-C29A-4FFF-BE7E-79420C89F9BA}" destId="{6EB44037-9498-4C3A-AAAD-35566C261C0B}" srcOrd="0" destOrd="0" presId="urn:microsoft.com/office/officeart/2016/7/layout/LinearArrowProcessNumbered"/>
    <dgm:cxn modelId="{52FB12A5-3251-4A1D-A95E-559B77446D00}" type="presOf" srcId="{6050FAC1-688F-48B9-B9FB-F56CBDB9550D}" destId="{46B4CF46-7C1C-4F22-A492-FEF1615ABA28}" srcOrd="0" destOrd="0" presId="urn:microsoft.com/office/officeart/2016/7/layout/LinearArrowProcessNumbered"/>
    <dgm:cxn modelId="{DABE3DBE-37D3-4BC0-88C9-BC507527D294}" srcId="{764BC9F1-E8E5-478B-B1CA-072BE55EA3BC}" destId="{0E41323B-8914-4F14-A244-84DC696D2223}" srcOrd="4" destOrd="0" parTransId="{3D2136B1-F608-4D9A-9792-2024FEC9D57C}" sibTransId="{6050FAC1-688F-48B9-B9FB-F56CBDB9550D}"/>
    <dgm:cxn modelId="{37E417D8-9A99-4929-9CCA-399C0C2EBE88}" type="presOf" srcId="{0E41323B-8914-4F14-A244-84DC696D2223}" destId="{0BE10352-BC77-4484-BEA5-14146F4019CD}" srcOrd="0" destOrd="0" presId="urn:microsoft.com/office/officeart/2016/7/layout/LinearArrowProcessNumbered"/>
    <dgm:cxn modelId="{B6AAA3DF-0EFF-4A5C-8668-52518C6BC0F6}" type="presOf" srcId="{8FBA6873-AA5F-4AD0-88BD-B212F49DB7F8}" destId="{2BA2C7F4-619A-47C5-88B1-10C9A4B65161}" srcOrd="0" destOrd="0" presId="urn:microsoft.com/office/officeart/2016/7/layout/LinearArrowProcessNumbered"/>
    <dgm:cxn modelId="{153BF8DF-D79F-4CC6-B55F-C2B68B30349F}" type="presOf" srcId="{7C70A403-901A-40E0-AAAF-FC324038F8F3}" destId="{9C47861D-E21E-4BEE-9416-D11B7B2F2A2A}" srcOrd="0" destOrd="0" presId="urn:microsoft.com/office/officeart/2016/7/layout/LinearArrowProcessNumbered"/>
    <dgm:cxn modelId="{2D7D21E1-7862-4F35-8975-9D87F2305C25}" type="presOf" srcId="{B7AFD105-6175-4AC1-ACD0-002C12CEA4CF}" destId="{58D599A5-2F03-4F16-A052-103D0191010F}" srcOrd="0" destOrd="0" presId="urn:microsoft.com/office/officeart/2016/7/layout/LinearArrowProcessNumbered"/>
    <dgm:cxn modelId="{022540E1-9B5D-49C1-8E14-EBB474BE0CB3}" type="presOf" srcId="{6D008237-8657-4D5D-83C5-EB668DE6F5C5}" destId="{632D833D-0EF6-450D-A343-5801A2AD1F77}" srcOrd="0" destOrd="0" presId="urn:microsoft.com/office/officeart/2016/7/layout/LinearArrowProcessNumbered"/>
    <dgm:cxn modelId="{5D0A92E3-92AC-4353-9415-709C97285180}" srcId="{764BC9F1-E8E5-478B-B1CA-072BE55EA3BC}" destId="{01640D08-5FF0-40B0-92F3-6F6E68BAEA02}" srcOrd="6" destOrd="0" parTransId="{E77A545B-048B-4F80-A0F6-A2A12452CA05}" sibTransId="{73186931-24AC-47EE-9552-6D1E1E2C2533}"/>
    <dgm:cxn modelId="{4DEE9EED-17BF-4911-8966-CEE0E14BE2EC}" srcId="{764BC9F1-E8E5-478B-B1CA-072BE55EA3BC}" destId="{DB1D4B96-2F9E-4055-B1D6-20BB8BFAA256}" srcOrd="5" destOrd="0" parTransId="{F33DA863-B4B8-42A8-8F90-44673684D9CA}" sibTransId="{B7AFD105-6175-4AC1-ACD0-002C12CEA4CF}"/>
    <dgm:cxn modelId="{351546F5-6670-4876-857B-084AE2FBA555}" srcId="{764BC9F1-E8E5-478B-B1CA-072BE55EA3BC}" destId="{B60A5246-FB8D-4231-A99D-F0AD1BB33EA9}" srcOrd="0" destOrd="0" parTransId="{6E31CA51-B913-41C0-A17E-77D3D2ABD3F2}" sibTransId="{8FBA6873-AA5F-4AD0-88BD-B212F49DB7F8}"/>
    <dgm:cxn modelId="{96AEF9FF-B72A-46A7-A9DC-689D744BFA90}" type="presOf" srcId="{77DB4A08-A980-4616-80B5-FA3BEA5B6791}" destId="{36E6EE4F-E003-4808-AB26-85D382D73631}" srcOrd="0" destOrd="0" presId="urn:microsoft.com/office/officeart/2016/7/layout/LinearArrowProcessNumbered"/>
    <dgm:cxn modelId="{217E0E70-4EEC-4D81-BF0B-727D32601EB1}" type="presParOf" srcId="{385A1041-227A-4D20-B405-C127F7EE586D}" destId="{2C105442-E24E-424F-AD18-D3D9A4662284}" srcOrd="0" destOrd="0" presId="urn:microsoft.com/office/officeart/2016/7/layout/LinearArrowProcessNumbered"/>
    <dgm:cxn modelId="{E4EB5206-FFB6-4E7C-AD6E-33D0D8254448}" type="presParOf" srcId="{2C105442-E24E-424F-AD18-D3D9A4662284}" destId="{AFABF8EE-44EE-475E-BAFD-A8D02F4E7003}" srcOrd="0" destOrd="0" presId="urn:microsoft.com/office/officeart/2016/7/layout/LinearArrowProcessNumbered"/>
    <dgm:cxn modelId="{1D6648DD-E6C3-4D16-891D-8A6905F9DBD7}" type="presParOf" srcId="{2C105442-E24E-424F-AD18-D3D9A4662284}" destId="{B7234E10-FB5D-4532-989D-58E2A1D55900}" srcOrd="1" destOrd="0" presId="urn:microsoft.com/office/officeart/2016/7/layout/LinearArrowProcessNumbered"/>
    <dgm:cxn modelId="{876A3727-3D08-40DB-8A29-090D1C4CD3EA}" type="presParOf" srcId="{B7234E10-FB5D-4532-989D-58E2A1D55900}" destId="{8BC9F598-8582-4655-8B12-48782C4908D1}" srcOrd="0" destOrd="0" presId="urn:microsoft.com/office/officeart/2016/7/layout/LinearArrowProcessNumbered"/>
    <dgm:cxn modelId="{14A26CA0-68AF-40EB-93B0-6E1FAA053ED7}" type="presParOf" srcId="{B7234E10-FB5D-4532-989D-58E2A1D55900}" destId="{0A28CFC9-E343-4B9F-AF87-6CA0D18330EA}" srcOrd="1" destOrd="0" presId="urn:microsoft.com/office/officeart/2016/7/layout/LinearArrowProcessNumbered"/>
    <dgm:cxn modelId="{B1A4F791-BB57-4563-BB25-88C15E6D52AE}" type="presParOf" srcId="{B7234E10-FB5D-4532-989D-58E2A1D55900}" destId="{2BA2C7F4-619A-47C5-88B1-10C9A4B65161}" srcOrd="2" destOrd="0" presId="urn:microsoft.com/office/officeart/2016/7/layout/LinearArrowProcessNumbered"/>
    <dgm:cxn modelId="{DA271A53-6572-4B2E-93B9-11243B26F46A}" type="presParOf" srcId="{B7234E10-FB5D-4532-989D-58E2A1D55900}" destId="{A4A0475F-9A64-4021-AFD0-04B44D4D4BEC}" srcOrd="3" destOrd="0" presId="urn:microsoft.com/office/officeart/2016/7/layout/LinearArrowProcessNumbered"/>
    <dgm:cxn modelId="{50BFD287-C31C-41D7-9A56-B6D8E63FB7E9}" type="presParOf" srcId="{2C105442-E24E-424F-AD18-D3D9A4662284}" destId="{7D1D6984-A940-4F85-B841-86188F097C26}" srcOrd="2" destOrd="0" presId="urn:microsoft.com/office/officeart/2016/7/layout/LinearArrowProcessNumbered"/>
    <dgm:cxn modelId="{AC0C5379-3E87-4346-95E5-5DFAB0445E1D}" type="presParOf" srcId="{385A1041-227A-4D20-B405-C127F7EE586D}" destId="{9F3C83C0-090F-4EEF-9AE1-2ACFD248B97C}" srcOrd="1" destOrd="0" presId="urn:microsoft.com/office/officeart/2016/7/layout/LinearArrowProcessNumbered"/>
    <dgm:cxn modelId="{DEB2FE77-2981-43C9-9608-96EC93B2268C}" type="presParOf" srcId="{385A1041-227A-4D20-B405-C127F7EE586D}" destId="{30ACEB73-FA89-46CC-8294-9D7539B646B3}" srcOrd="2" destOrd="0" presId="urn:microsoft.com/office/officeart/2016/7/layout/LinearArrowProcessNumbered"/>
    <dgm:cxn modelId="{EE9205F0-5853-4487-A579-EDD52AAB3666}" type="presParOf" srcId="{30ACEB73-FA89-46CC-8294-9D7539B646B3}" destId="{7CAC5E41-BD88-418E-8FB5-E04CB7F32B5C}" srcOrd="0" destOrd="0" presId="urn:microsoft.com/office/officeart/2016/7/layout/LinearArrowProcessNumbered"/>
    <dgm:cxn modelId="{2BC2F395-1621-4951-8171-28CE1D440218}" type="presParOf" srcId="{30ACEB73-FA89-46CC-8294-9D7539B646B3}" destId="{EFD3E86D-D3FC-432D-877D-1DDFFE36C3C0}" srcOrd="1" destOrd="0" presId="urn:microsoft.com/office/officeart/2016/7/layout/LinearArrowProcessNumbered"/>
    <dgm:cxn modelId="{BF434A5F-03C9-454B-8DA8-B23969BEE4CA}" type="presParOf" srcId="{EFD3E86D-D3FC-432D-877D-1DDFFE36C3C0}" destId="{3C647E31-1366-4F93-B210-0100F0AA2062}" srcOrd="0" destOrd="0" presId="urn:microsoft.com/office/officeart/2016/7/layout/LinearArrowProcessNumbered"/>
    <dgm:cxn modelId="{FC242F7C-670A-4407-8686-D598EE76E21C}" type="presParOf" srcId="{EFD3E86D-D3FC-432D-877D-1DDFFE36C3C0}" destId="{0A9F3BE0-0A4C-41DC-9799-66428CBC11C3}" srcOrd="1" destOrd="0" presId="urn:microsoft.com/office/officeart/2016/7/layout/LinearArrowProcessNumbered"/>
    <dgm:cxn modelId="{DE929E92-147A-4A63-832D-9FDBC5272393}" type="presParOf" srcId="{EFD3E86D-D3FC-432D-877D-1DDFFE36C3C0}" destId="{632D833D-0EF6-450D-A343-5801A2AD1F77}" srcOrd="2" destOrd="0" presId="urn:microsoft.com/office/officeart/2016/7/layout/LinearArrowProcessNumbered"/>
    <dgm:cxn modelId="{2BDFEFA5-A29D-436B-8546-F86BFEB8610B}" type="presParOf" srcId="{EFD3E86D-D3FC-432D-877D-1DDFFE36C3C0}" destId="{FE46605D-6863-4B8C-9F63-44A66D3AA248}" srcOrd="3" destOrd="0" presId="urn:microsoft.com/office/officeart/2016/7/layout/LinearArrowProcessNumbered"/>
    <dgm:cxn modelId="{CA380DCD-35C1-496D-A5F2-EA5ED6F2B29B}" type="presParOf" srcId="{30ACEB73-FA89-46CC-8294-9D7539B646B3}" destId="{8E30C60F-99E2-4576-88BC-D820E4988BBB}" srcOrd="2" destOrd="0" presId="urn:microsoft.com/office/officeart/2016/7/layout/LinearArrowProcessNumbered"/>
    <dgm:cxn modelId="{CBA9736A-01C8-4A3A-B8BE-DA62F19B8193}" type="presParOf" srcId="{385A1041-227A-4D20-B405-C127F7EE586D}" destId="{1DFEB9A2-E151-40FE-911A-E8C75C55E12F}" srcOrd="3" destOrd="0" presId="urn:microsoft.com/office/officeart/2016/7/layout/LinearArrowProcessNumbered"/>
    <dgm:cxn modelId="{79D090AD-D1D6-49F5-9109-951AB2CA0B1E}" type="presParOf" srcId="{385A1041-227A-4D20-B405-C127F7EE586D}" destId="{A7C53553-B6F7-4540-B938-A8BFBBA267CC}" srcOrd="4" destOrd="0" presId="urn:microsoft.com/office/officeart/2016/7/layout/LinearArrowProcessNumbered"/>
    <dgm:cxn modelId="{0254907D-C3BD-47EF-A777-0EDA99F78B06}" type="presParOf" srcId="{A7C53553-B6F7-4540-B938-A8BFBBA267CC}" destId="{1F79B470-A255-4C92-8168-7CFFC92EB58F}" srcOrd="0" destOrd="0" presId="urn:microsoft.com/office/officeart/2016/7/layout/LinearArrowProcessNumbered"/>
    <dgm:cxn modelId="{3E4FCA1B-46B1-4AD7-936A-EF7D25097C9D}" type="presParOf" srcId="{A7C53553-B6F7-4540-B938-A8BFBBA267CC}" destId="{50411720-C5DD-49FE-8245-8FB54A59AB05}" srcOrd="1" destOrd="0" presId="urn:microsoft.com/office/officeart/2016/7/layout/LinearArrowProcessNumbered"/>
    <dgm:cxn modelId="{1DD2F24B-9AB2-4548-BA9B-90C44EEAB3F0}" type="presParOf" srcId="{50411720-C5DD-49FE-8245-8FB54A59AB05}" destId="{01CD5F9C-5D38-4CD4-8C18-F1ACF91FFE8B}" srcOrd="0" destOrd="0" presId="urn:microsoft.com/office/officeart/2016/7/layout/LinearArrowProcessNumbered"/>
    <dgm:cxn modelId="{CD6B24A0-DE6A-412B-A1FD-739BAAE24637}" type="presParOf" srcId="{50411720-C5DD-49FE-8245-8FB54A59AB05}" destId="{78538EE5-C9ED-4F09-A270-7E62012FA674}" srcOrd="1" destOrd="0" presId="urn:microsoft.com/office/officeart/2016/7/layout/LinearArrowProcessNumbered"/>
    <dgm:cxn modelId="{98C66D10-BF2D-46D2-9319-FCBBDF9F43EA}" type="presParOf" srcId="{50411720-C5DD-49FE-8245-8FB54A59AB05}" destId="{DE7479DD-17DC-4EAD-875E-A051B79E4A0C}" srcOrd="2" destOrd="0" presId="urn:microsoft.com/office/officeart/2016/7/layout/LinearArrowProcessNumbered"/>
    <dgm:cxn modelId="{7F7486A5-79EF-4D33-912B-59CDF96BAE7F}" type="presParOf" srcId="{50411720-C5DD-49FE-8245-8FB54A59AB05}" destId="{C6FA303A-832B-44F5-836C-9CF2FF8AA17E}" srcOrd="3" destOrd="0" presId="urn:microsoft.com/office/officeart/2016/7/layout/LinearArrowProcessNumbered"/>
    <dgm:cxn modelId="{F6782D8C-5F93-4155-81AE-451F22C832F5}" type="presParOf" srcId="{A7C53553-B6F7-4540-B938-A8BFBBA267CC}" destId="{36E6EE4F-E003-4808-AB26-85D382D73631}" srcOrd="2" destOrd="0" presId="urn:microsoft.com/office/officeart/2016/7/layout/LinearArrowProcessNumbered"/>
    <dgm:cxn modelId="{11DF7578-CEBE-402E-9EDE-9A4CB25F1250}" type="presParOf" srcId="{385A1041-227A-4D20-B405-C127F7EE586D}" destId="{CEAA484D-4D30-448C-A7BB-7F2897FF9E50}" srcOrd="5" destOrd="0" presId="urn:microsoft.com/office/officeart/2016/7/layout/LinearArrowProcessNumbered"/>
    <dgm:cxn modelId="{36A50416-2C43-4B53-B239-3F604E9F6573}" type="presParOf" srcId="{385A1041-227A-4D20-B405-C127F7EE586D}" destId="{681364E4-B394-4CDD-BFA9-7576BF070F5F}" srcOrd="6" destOrd="0" presId="urn:microsoft.com/office/officeart/2016/7/layout/LinearArrowProcessNumbered"/>
    <dgm:cxn modelId="{D0CE375C-5E5B-4C87-ABB7-AEE11182C16C}" type="presParOf" srcId="{681364E4-B394-4CDD-BFA9-7576BF070F5F}" destId="{BAA4A0E1-7288-45DE-ADD8-C054C9C62B36}" srcOrd="0" destOrd="0" presId="urn:microsoft.com/office/officeart/2016/7/layout/LinearArrowProcessNumbered"/>
    <dgm:cxn modelId="{9BFB5DAB-4437-4C6E-9B07-4075E918DB05}" type="presParOf" srcId="{681364E4-B394-4CDD-BFA9-7576BF070F5F}" destId="{53D53103-D21D-467D-B63B-7D311A4101B7}" srcOrd="1" destOrd="0" presId="urn:microsoft.com/office/officeart/2016/7/layout/LinearArrowProcessNumbered"/>
    <dgm:cxn modelId="{B0E27CE5-DA34-4C99-8C19-2E12F3794B35}" type="presParOf" srcId="{53D53103-D21D-467D-B63B-7D311A4101B7}" destId="{ABBFDA55-858F-49CF-96C0-AAD4F1B86642}" srcOrd="0" destOrd="0" presId="urn:microsoft.com/office/officeart/2016/7/layout/LinearArrowProcessNumbered"/>
    <dgm:cxn modelId="{2FA613FD-1AC7-49F3-A503-9DA27780ABB5}" type="presParOf" srcId="{53D53103-D21D-467D-B63B-7D311A4101B7}" destId="{66DEF205-50A0-4C41-AB26-DB3722C525DD}" srcOrd="1" destOrd="0" presId="urn:microsoft.com/office/officeart/2016/7/layout/LinearArrowProcessNumbered"/>
    <dgm:cxn modelId="{392BFD1A-BD82-4132-B5D6-4AE68C7039D5}" type="presParOf" srcId="{53D53103-D21D-467D-B63B-7D311A4101B7}" destId="{9C47861D-E21E-4BEE-9416-D11B7B2F2A2A}" srcOrd="2" destOrd="0" presId="urn:microsoft.com/office/officeart/2016/7/layout/LinearArrowProcessNumbered"/>
    <dgm:cxn modelId="{3FBF7324-A7B4-493F-9040-E448111F6C51}" type="presParOf" srcId="{53D53103-D21D-467D-B63B-7D311A4101B7}" destId="{42F27BD6-1394-40B2-8319-12330083D79F}" srcOrd="3" destOrd="0" presId="urn:microsoft.com/office/officeart/2016/7/layout/LinearArrowProcessNumbered"/>
    <dgm:cxn modelId="{F9ABFAE8-95CF-44B2-9D82-F27C432775A3}" type="presParOf" srcId="{681364E4-B394-4CDD-BFA9-7576BF070F5F}" destId="{6EB44037-9498-4C3A-AAAD-35566C261C0B}" srcOrd="2" destOrd="0" presId="urn:microsoft.com/office/officeart/2016/7/layout/LinearArrowProcessNumbered"/>
    <dgm:cxn modelId="{69E30B77-BD55-4E73-A8B5-3C909EB24AAD}" type="presParOf" srcId="{385A1041-227A-4D20-B405-C127F7EE586D}" destId="{A61CD44D-5E08-41D5-989A-6AB0E8FB7941}" srcOrd="7" destOrd="0" presId="urn:microsoft.com/office/officeart/2016/7/layout/LinearArrowProcessNumbered"/>
    <dgm:cxn modelId="{7CBB05AE-21BC-4B02-BD86-0B5326500FC2}" type="presParOf" srcId="{385A1041-227A-4D20-B405-C127F7EE586D}" destId="{B204D1A5-9CE6-48D9-8160-2162B4CC7941}" srcOrd="8" destOrd="0" presId="urn:microsoft.com/office/officeart/2016/7/layout/LinearArrowProcessNumbered"/>
    <dgm:cxn modelId="{58BDE438-1274-46CC-BF69-36948FECC665}" type="presParOf" srcId="{B204D1A5-9CE6-48D9-8160-2162B4CC7941}" destId="{555CE207-DDB8-4BBE-B6FD-4CE65A4C82CF}" srcOrd="0" destOrd="0" presId="urn:microsoft.com/office/officeart/2016/7/layout/LinearArrowProcessNumbered"/>
    <dgm:cxn modelId="{0F601818-7317-42F4-9408-8C0F840CD374}" type="presParOf" srcId="{B204D1A5-9CE6-48D9-8160-2162B4CC7941}" destId="{522609AB-50A5-42FE-BD54-3D1A0C9E1AEC}" srcOrd="1" destOrd="0" presId="urn:microsoft.com/office/officeart/2016/7/layout/LinearArrowProcessNumbered"/>
    <dgm:cxn modelId="{50942A5D-EBF0-4B7A-8D7D-70FA96264A1F}" type="presParOf" srcId="{522609AB-50A5-42FE-BD54-3D1A0C9E1AEC}" destId="{9A725003-7E37-418F-9CE4-4F53BFFD975F}" srcOrd="0" destOrd="0" presId="urn:microsoft.com/office/officeart/2016/7/layout/LinearArrowProcessNumbered"/>
    <dgm:cxn modelId="{4A91FFDD-FAED-40B2-8AC0-0CA0B2BA9D47}" type="presParOf" srcId="{522609AB-50A5-42FE-BD54-3D1A0C9E1AEC}" destId="{35D1E33B-DBE7-44CA-81BC-EBB672362C0A}" srcOrd="1" destOrd="0" presId="urn:microsoft.com/office/officeart/2016/7/layout/LinearArrowProcessNumbered"/>
    <dgm:cxn modelId="{0BA96A6F-2FD4-48E4-B623-A0FCAC780EA8}" type="presParOf" srcId="{522609AB-50A5-42FE-BD54-3D1A0C9E1AEC}" destId="{46B4CF46-7C1C-4F22-A492-FEF1615ABA28}" srcOrd="2" destOrd="0" presId="urn:microsoft.com/office/officeart/2016/7/layout/LinearArrowProcessNumbered"/>
    <dgm:cxn modelId="{69C137FC-1A6B-4E23-867D-6FA06EC91060}" type="presParOf" srcId="{522609AB-50A5-42FE-BD54-3D1A0C9E1AEC}" destId="{43FBDE34-B92A-418A-99AF-31298019DBC6}" srcOrd="3" destOrd="0" presId="urn:microsoft.com/office/officeart/2016/7/layout/LinearArrowProcessNumbered"/>
    <dgm:cxn modelId="{214B0C55-884E-4465-AFEA-CF9D4FC8A6AE}" type="presParOf" srcId="{B204D1A5-9CE6-48D9-8160-2162B4CC7941}" destId="{0BE10352-BC77-4484-BEA5-14146F4019CD}" srcOrd="2" destOrd="0" presId="urn:microsoft.com/office/officeart/2016/7/layout/LinearArrowProcessNumbered"/>
    <dgm:cxn modelId="{DF7A79EB-E03F-4C63-AE16-CBF57AB471B5}" type="presParOf" srcId="{385A1041-227A-4D20-B405-C127F7EE586D}" destId="{8681485F-280B-49BE-AA33-6D7D42D67A30}" srcOrd="9" destOrd="0" presId="urn:microsoft.com/office/officeart/2016/7/layout/LinearArrowProcessNumbered"/>
    <dgm:cxn modelId="{CD41DA68-D617-4D1C-A03A-D0198E3700FF}" type="presParOf" srcId="{385A1041-227A-4D20-B405-C127F7EE586D}" destId="{82B3AF97-7363-4EAF-B233-FDD9A670774E}" srcOrd="10" destOrd="0" presId="urn:microsoft.com/office/officeart/2016/7/layout/LinearArrowProcessNumbered"/>
    <dgm:cxn modelId="{87F4FD02-D0C8-4E1E-9182-CAB6C0ADD5D0}" type="presParOf" srcId="{82B3AF97-7363-4EAF-B233-FDD9A670774E}" destId="{7D39FD6D-C862-43AA-B278-6459D82AFFA3}" srcOrd="0" destOrd="0" presId="urn:microsoft.com/office/officeart/2016/7/layout/LinearArrowProcessNumbered"/>
    <dgm:cxn modelId="{1F8DF7E8-0DB9-4908-9BAC-23E10FAC0073}" type="presParOf" srcId="{82B3AF97-7363-4EAF-B233-FDD9A670774E}" destId="{8356B483-539E-4963-A3C7-ED9C21030AC6}" srcOrd="1" destOrd="0" presId="urn:microsoft.com/office/officeart/2016/7/layout/LinearArrowProcessNumbered"/>
    <dgm:cxn modelId="{8B567E8D-0EF9-4471-948E-086A7491AF9A}" type="presParOf" srcId="{8356B483-539E-4963-A3C7-ED9C21030AC6}" destId="{F061D77D-AA12-4922-B731-1EB2B3D810AC}" srcOrd="0" destOrd="0" presId="urn:microsoft.com/office/officeart/2016/7/layout/LinearArrowProcessNumbered"/>
    <dgm:cxn modelId="{C57B6176-B2F6-43F8-B1EB-82B9B63493C5}" type="presParOf" srcId="{8356B483-539E-4963-A3C7-ED9C21030AC6}" destId="{EC9BA327-1F72-45EE-90E4-FAC9D74517B0}" srcOrd="1" destOrd="0" presId="urn:microsoft.com/office/officeart/2016/7/layout/LinearArrowProcessNumbered"/>
    <dgm:cxn modelId="{A7F2EF70-9128-4491-8A6B-2EE0B83644AC}" type="presParOf" srcId="{8356B483-539E-4963-A3C7-ED9C21030AC6}" destId="{58D599A5-2F03-4F16-A052-103D0191010F}" srcOrd="2" destOrd="0" presId="urn:microsoft.com/office/officeart/2016/7/layout/LinearArrowProcessNumbered"/>
    <dgm:cxn modelId="{4E286E1C-315C-45B5-958B-B3C8AA219060}" type="presParOf" srcId="{8356B483-539E-4963-A3C7-ED9C21030AC6}" destId="{EF8F96AE-A6EA-4F7B-B922-0101C9541772}" srcOrd="3" destOrd="0" presId="urn:microsoft.com/office/officeart/2016/7/layout/LinearArrowProcessNumbered"/>
    <dgm:cxn modelId="{8FCA51ED-6D94-4E35-972B-DE1525DD9CA1}" type="presParOf" srcId="{82B3AF97-7363-4EAF-B233-FDD9A670774E}" destId="{3716DAFA-A42F-49B5-BF40-213E06077769}" srcOrd="2" destOrd="0" presId="urn:microsoft.com/office/officeart/2016/7/layout/LinearArrowProcessNumbered"/>
    <dgm:cxn modelId="{2199B3D1-AF02-405F-AD5F-EC81D1792BA7}" type="presParOf" srcId="{385A1041-227A-4D20-B405-C127F7EE586D}" destId="{1C5F27EC-FD85-4FB8-93D2-B4766C90F335}" srcOrd="11" destOrd="0" presId="urn:microsoft.com/office/officeart/2016/7/layout/LinearArrowProcessNumbered"/>
    <dgm:cxn modelId="{F472229D-5A0A-43D3-B410-5B95E7A7D11C}" type="presParOf" srcId="{385A1041-227A-4D20-B405-C127F7EE586D}" destId="{C246A0D6-957B-44EC-8622-98128D14363A}" srcOrd="12" destOrd="0" presId="urn:microsoft.com/office/officeart/2016/7/layout/LinearArrowProcessNumbered"/>
    <dgm:cxn modelId="{A3D18241-241B-4B69-9349-D351299FFF7F}" type="presParOf" srcId="{C246A0D6-957B-44EC-8622-98128D14363A}" destId="{75162BA9-2D8C-4C62-863D-56DC1896703A}" srcOrd="0" destOrd="0" presId="urn:microsoft.com/office/officeart/2016/7/layout/LinearArrowProcessNumbered"/>
    <dgm:cxn modelId="{6D7CEED9-756D-4E69-80A9-88BD0BD51BB7}" type="presParOf" srcId="{C246A0D6-957B-44EC-8622-98128D14363A}" destId="{4F44EF9C-50BA-41E8-8B71-C6BEDD17DBCD}" srcOrd="1" destOrd="0" presId="urn:microsoft.com/office/officeart/2016/7/layout/LinearArrowProcessNumbered"/>
    <dgm:cxn modelId="{87080BEA-AEFC-40D6-BA70-9812012FA197}" type="presParOf" srcId="{4F44EF9C-50BA-41E8-8B71-C6BEDD17DBCD}" destId="{40675627-0C05-46D3-80FE-51D20954BC80}" srcOrd="0" destOrd="0" presId="urn:microsoft.com/office/officeart/2016/7/layout/LinearArrowProcessNumbered"/>
    <dgm:cxn modelId="{2919FB76-28CE-4A14-96FB-746EB1F33998}" type="presParOf" srcId="{4F44EF9C-50BA-41E8-8B71-C6BEDD17DBCD}" destId="{6E891BBD-A7DE-4729-AFC6-5D2F91613801}" srcOrd="1" destOrd="0" presId="urn:microsoft.com/office/officeart/2016/7/layout/LinearArrowProcessNumbered"/>
    <dgm:cxn modelId="{06CED3C5-CD74-4662-BDBB-2CEC573979D7}" type="presParOf" srcId="{4F44EF9C-50BA-41E8-8B71-C6BEDD17DBCD}" destId="{070DFCA9-7BC3-444C-80BC-3D0C1BF76288}" srcOrd="2" destOrd="0" presId="urn:microsoft.com/office/officeart/2016/7/layout/LinearArrowProcessNumbered"/>
    <dgm:cxn modelId="{7AF12D64-7501-40F6-BA48-161D71ACDA2C}" type="presParOf" srcId="{4F44EF9C-50BA-41E8-8B71-C6BEDD17DBCD}" destId="{EE701B17-EEE7-4291-9DDF-478F1FCBBF76}" srcOrd="3" destOrd="0" presId="urn:microsoft.com/office/officeart/2016/7/layout/LinearArrowProcessNumbered"/>
    <dgm:cxn modelId="{AF9AEECE-F5D5-4D52-A8C0-4576E4D77DC7}" type="presParOf" srcId="{C246A0D6-957B-44EC-8622-98128D14363A}" destId="{0DCB761C-22BC-475A-BC5A-A6C69084DC77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E6F54C-D190-4E29-8032-DD95B228AC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DFA17EF-9189-4176-B008-B4B50E300642}">
      <dgm:prSet/>
      <dgm:spPr/>
      <dgm:t>
        <a:bodyPr/>
        <a:lstStyle/>
        <a:p>
          <a:r>
            <a:rPr lang="en-US"/>
            <a:t>Start of the period</a:t>
          </a:r>
        </a:p>
      </dgm:t>
    </dgm:pt>
    <dgm:pt modelId="{6FFA50E3-39FC-4CC9-9B35-12F40DC9FB18}" type="parTrans" cxnId="{E1CD8924-EE54-4E5E-8DD7-4CB2E382571F}">
      <dgm:prSet/>
      <dgm:spPr/>
      <dgm:t>
        <a:bodyPr/>
        <a:lstStyle/>
        <a:p>
          <a:endParaRPr lang="en-US"/>
        </a:p>
      </dgm:t>
    </dgm:pt>
    <dgm:pt modelId="{959090A2-A6A3-45E5-AF4D-B367E4F2C9CA}" type="sibTrans" cxnId="{E1CD8924-EE54-4E5E-8DD7-4CB2E382571F}">
      <dgm:prSet/>
      <dgm:spPr/>
      <dgm:t>
        <a:bodyPr/>
        <a:lstStyle/>
        <a:p>
          <a:endParaRPr lang="en-US"/>
        </a:p>
      </dgm:t>
    </dgm:pt>
    <dgm:pt modelId="{02B374F3-313B-4189-B10F-40B77740045F}">
      <dgm:prSet/>
      <dgm:spPr/>
      <dgm:t>
        <a:bodyPr/>
        <a:lstStyle/>
        <a:p>
          <a:r>
            <a:rPr lang="en-US" dirty="0"/>
            <a:t>Signal goalkeepers ( Goal Judges )</a:t>
          </a:r>
        </a:p>
      </dgm:t>
    </dgm:pt>
    <dgm:pt modelId="{D081AA5B-95B2-4E2C-A523-DD6F4F33D9EE}" type="parTrans" cxnId="{348B7E35-8D01-4C60-B9E0-B279AC5F30EA}">
      <dgm:prSet/>
      <dgm:spPr/>
      <dgm:t>
        <a:bodyPr/>
        <a:lstStyle/>
        <a:p>
          <a:endParaRPr lang="en-US"/>
        </a:p>
      </dgm:t>
    </dgm:pt>
    <dgm:pt modelId="{4DC10CC1-6EA8-4033-8373-396DB96933DC}" type="sibTrans" cxnId="{348B7E35-8D01-4C60-B9E0-B279AC5F30EA}">
      <dgm:prSet/>
      <dgm:spPr/>
      <dgm:t>
        <a:bodyPr/>
        <a:lstStyle/>
        <a:p>
          <a:endParaRPr lang="en-US"/>
        </a:p>
      </dgm:t>
    </dgm:pt>
    <dgm:pt modelId="{975FFE0F-3C97-44B4-A4B5-2EF7123F9D25}">
      <dgm:prSet/>
      <dgm:spPr/>
      <dgm:t>
        <a:bodyPr/>
        <a:lstStyle/>
        <a:p>
          <a:r>
            <a:rPr lang="en-US"/>
            <a:t>Face and signal timekeeper</a:t>
          </a:r>
        </a:p>
      </dgm:t>
    </dgm:pt>
    <dgm:pt modelId="{A63D6265-0254-4F83-BB17-20BBF23D920D}" type="parTrans" cxnId="{878F3A74-7E9F-4A2E-97C3-FC28A0C8629C}">
      <dgm:prSet/>
      <dgm:spPr/>
      <dgm:t>
        <a:bodyPr/>
        <a:lstStyle/>
        <a:p>
          <a:endParaRPr lang="en-US"/>
        </a:p>
      </dgm:t>
    </dgm:pt>
    <dgm:pt modelId="{AA8E0000-DF95-47BB-82B7-003AA865C8F8}" type="sibTrans" cxnId="{878F3A74-7E9F-4A2E-97C3-FC28A0C8629C}">
      <dgm:prSet/>
      <dgm:spPr/>
      <dgm:t>
        <a:bodyPr/>
        <a:lstStyle/>
        <a:p>
          <a:endParaRPr lang="en-US"/>
        </a:p>
      </dgm:t>
    </dgm:pt>
    <dgm:pt modelId="{954A6E60-9BC6-43D0-881D-10411B0CFC47}">
      <dgm:prSet/>
      <dgm:spPr/>
      <dgm:t>
        <a:bodyPr/>
        <a:lstStyle/>
        <a:p>
          <a:r>
            <a:rPr lang="en-US"/>
            <a:t>Following a goal</a:t>
          </a:r>
        </a:p>
      </dgm:t>
    </dgm:pt>
    <dgm:pt modelId="{364392C0-5694-42E2-ACEB-8DB3671058D4}" type="parTrans" cxnId="{673AD13A-586D-4F30-B5BB-94ADDD368958}">
      <dgm:prSet/>
      <dgm:spPr/>
      <dgm:t>
        <a:bodyPr/>
        <a:lstStyle/>
        <a:p>
          <a:endParaRPr lang="en-US"/>
        </a:p>
      </dgm:t>
    </dgm:pt>
    <dgm:pt modelId="{2FD258D9-CA6F-475B-8E6A-CD4C520377D0}" type="sibTrans" cxnId="{673AD13A-586D-4F30-B5BB-94ADDD368958}">
      <dgm:prSet/>
      <dgm:spPr/>
      <dgm:t>
        <a:bodyPr/>
        <a:lstStyle/>
        <a:p>
          <a:endParaRPr lang="en-US"/>
        </a:p>
      </dgm:t>
    </dgm:pt>
    <dgm:pt modelId="{F264FB8B-C8AD-45CB-B416-BB73821CEF36}">
      <dgm:prSet/>
      <dgm:spPr/>
      <dgm:t>
        <a:bodyPr/>
        <a:lstStyle/>
        <a:p>
          <a:r>
            <a:rPr lang="en-US"/>
            <a:t>Face the players benches</a:t>
          </a:r>
        </a:p>
      </dgm:t>
    </dgm:pt>
    <dgm:pt modelId="{93635294-5048-4631-B880-5D8BB2C1753F}" type="parTrans" cxnId="{5B19DA5E-B770-4B33-A77F-8CAEAA0E54C8}">
      <dgm:prSet/>
      <dgm:spPr/>
      <dgm:t>
        <a:bodyPr/>
        <a:lstStyle/>
        <a:p>
          <a:endParaRPr lang="en-US"/>
        </a:p>
      </dgm:t>
    </dgm:pt>
    <dgm:pt modelId="{6401DFFE-820D-4228-8B46-EE14C0F6D50B}" type="sibTrans" cxnId="{5B19DA5E-B770-4B33-A77F-8CAEAA0E54C8}">
      <dgm:prSet/>
      <dgm:spPr/>
      <dgm:t>
        <a:bodyPr/>
        <a:lstStyle/>
        <a:p>
          <a:endParaRPr lang="en-US"/>
        </a:p>
      </dgm:t>
    </dgm:pt>
    <dgm:pt modelId="{8A3036E3-17ED-4B4E-92F5-5335898102A1}" type="pres">
      <dgm:prSet presAssocID="{6DE6F54C-D190-4E29-8032-DD95B228AC26}" presName="linear" presStyleCnt="0">
        <dgm:presLayoutVars>
          <dgm:animLvl val="lvl"/>
          <dgm:resizeHandles val="exact"/>
        </dgm:presLayoutVars>
      </dgm:prSet>
      <dgm:spPr/>
    </dgm:pt>
    <dgm:pt modelId="{8A2E5F11-F480-426B-BBE3-1B862946A51C}" type="pres">
      <dgm:prSet presAssocID="{1DFA17EF-9189-4176-B008-B4B50E30064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57CBCAD-7295-4A17-932B-1E2B3B3D7FEE}" type="pres">
      <dgm:prSet presAssocID="{1DFA17EF-9189-4176-B008-B4B50E300642}" presName="childText" presStyleLbl="revTx" presStyleIdx="0" presStyleCnt="2">
        <dgm:presLayoutVars>
          <dgm:bulletEnabled val="1"/>
        </dgm:presLayoutVars>
      </dgm:prSet>
      <dgm:spPr/>
    </dgm:pt>
    <dgm:pt modelId="{137EACB1-30C4-4688-BB77-308F5857C466}" type="pres">
      <dgm:prSet presAssocID="{954A6E60-9BC6-43D0-881D-10411B0CFC4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AFE4BBF-E08A-477F-A6AE-C2F06E05E009}" type="pres">
      <dgm:prSet presAssocID="{954A6E60-9BC6-43D0-881D-10411B0CFC4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AAFCD016-4F18-486E-90FE-3718371B744D}" type="presOf" srcId="{6DE6F54C-D190-4E29-8032-DD95B228AC26}" destId="{8A3036E3-17ED-4B4E-92F5-5335898102A1}" srcOrd="0" destOrd="0" presId="urn:microsoft.com/office/officeart/2005/8/layout/vList2"/>
    <dgm:cxn modelId="{50BBFB1F-8EB8-4425-9406-A603B8605FC8}" type="presOf" srcId="{954A6E60-9BC6-43D0-881D-10411B0CFC47}" destId="{137EACB1-30C4-4688-BB77-308F5857C466}" srcOrd="0" destOrd="0" presId="urn:microsoft.com/office/officeart/2005/8/layout/vList2"/>
    <dgm:cxn modelId="{E1CD8924-EE54-4E5E-8DD7-4CB2E382571F}" srcId="{6DE6F54C-D190-4E29-8032-DD95B228AC26}" destId="{1DFA17EF-9189-4176-B008-B4B50E300642}" srcOrd="0" destOrd="0" parTransId="{6FFA50E3-39FC-4CC9-9B35-12F40DC9FB18}" sibTransId="{959090A2-A6A3-45E5-AF4D-B367E4F2C9CA}"/>
    <dgm:cxn modelId="{17937029-DD77-4E22-9E39-5A876FFC9800}" type="presOf" srcId="{1DFA17EF-9189-4176-B008-B4B50E300642}" destId="{8A2E5F11-F480-426B-BBE3-1B862946A51C}" srcOrd="0" destOrd="0" presId="urn:microsoft.com/office/officeart/2005/8/layout/vList2"/>
    <dgm:cxn modelId="{348B7E35-8D01-4C60-B9E0-B279AC5F30EA}" srcId="{1DFA17EF-9189-4176-B008-B4B50E300642}" destId="{02B374F3-313B-4189-B10F-40B77740045F}" srcOrd="0" destOrd="0" parTransId="{D081AA5B-95B2-4E2C-A523-DD6F4F33D9EE}" sibTransId="{4DC10CC1-6EA8-4033-8373-396DB96933DC}"/>
    <dgm:cxn modelId="{673AD13A-586D-4F30-B5BB-94ADDD368958}" srcId="{6DE6F54C-D190-4E29-8032-DD95B228AC26}" destId="{954A6E60-9BC6-43D0-881D-10411B0CFC47}" srcOrd="1" destOrd="0" parTransId="{364392C0-5694-42E2-ACEB-8DB3671058D4}" sibTransId="{2FD258D9-CA6F-475B-8E6A-CD4C520377D0}"/>
    <dgm:cxn modelId="{5B19DA5E-B770-4B33-A77F-8CAEAA0E54C8}" srcId="{954A6E60-9BC6-43D0-881D-10411B0CFC47}" destId="{F264FB8B-C8AD-45CB-B416-BB73821CEF36}" srcOrd="0" destOrd="0" parTransId="{93635294-5048-4631-B880-5D8BB2C1753F}" sibTransId="{6401DFFE-820D-4228-8B46-EE14C0F6D50B}"/>
    <dgm:cxn modelId="{BE6AFD71-BFAA-496E-8868-79AA677F93C8}" type="presOf" srcId="{02B374F3-313B-4189-B10F-40B77740045F}" destId="{A57CBCAD-7295-4A17-932B-1E2B3B3D7FEE}" srcOrd="0" destOrd="0" presId="urn:microsoft.com/office/officeart/2005/8/layout/vList2"/>
    <dgm:cxn modelId="{878F3A74-7E9F-4A2E-97C3-FC28A0C8629C}" srcId="{1DFA17EF-9189-4176-B008-B4B50E300642}" destId="{975FFE0F-3C97-44B4-A4B5-2EF7123F9D25}" srcOrd="1" destOrd="0" parTransId="{A63D6265-0254-4F83-BB17-20BBF23D920D}" sibTransId="{AA8E0000-DF95-47BB-82B7-003AA865C8F8}"/>
    <dgm:cxn modelId="{4A1FF2D9-D684-42F1-AD85-BD9F5E426018}" type="presOf" srcId="{F264FB8B-C8AD-45CB-B416-BB73821CEF36}" destId="{1AFE4BBF-E08A-477F-A6AE-C2F06E05E009}" srcOrd="0" destOrd="0" presId="urn:microsoft.com/office/officeart/2005/8/layout/vList2"/>
    <dgm:cxn modelId="{39F490F9-26D6-41AA-B172-0C20D5DF2049}" type="presOf" srcId="{975FFE0F-3C97-44B4-A4B5-2EF7123F9D25}" destId="{A57CBCAD-7295-4A17-932B-1E2B3B3D7FEE}" srcOrd="0" destOrd="1" presId="urn:microsoft.com/office/officeart/2005/8/layout/vList2"/>
    <dgm:cxn modelId="{556D9E60-2DFC-4948-945F-0192787B60B3}" type="presParOf" srcId="{8A3036E3-17ED-4B4E-92F5-5335898102A1}" destId="{8A2E5F11-F480-426B-BBE3-1B862946A51C}" srcOrd="0" destOrd="0" presId="urn:microsoft.com/office/officeart/2005/8/layout/vList2"/>
    <dgm:cxn modelId="{3FBDDE47-E87D-46F9-B69E-140B2D948E34}" type="presParOf" srcId="{8A3036E3-17ED-4B4E-92F5-5335898102A1}" destId="{A57CBCAD-7295-4A17-932B-1E2B3B3D7FEE}" srcOrd="1" destOrd="0" presId="urn:microsoft.com/office/officeart/2005/8/layout/vList2"/>
    <dgm:cxn modelId="{E0C6DF3F-4861-451A-A182-5A21C4E9A6A7}" type="presParOf" srcId="{8A3036E3-17ED-4B4E-92F5-5335898102A1}" destId="{137EACB1-30C4-4688-BB77-308F5857C466}" srcOrd="2" destOrd="0" presId="urn:microsoft.com/office/officeart/2005/8/layout/vList2"/>
    <dgm:cxn modelId="{0AF1D30C-CA4B-441B-981B-23A272AFE465}" type="presParOf" srcId="{8A3036E3-17ED-4B4E-92F5-5335898102A1}" destId="{1AFE4BBF-E08A-477F-A6AE-C2F06E05E00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64889-A6A8-446C-A420-734746A6A5BA}">
      <dsp:nvSpPr>
        <dsp:cNvPr id="0" name=""/>
        <dsp:cNvSpPr/>
      </dsp:nvSpPr>
      <dsp:spPr>
        <a:xfrm>
          <a:off x="0" y="63280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Officials must be ready first</a:t>
          </a:r>
          <a:br>
            <a:rPr lang="en-US" sz="1700" kern="1200" dirty="0"/>
          </a:br>
          <a:r>
            <a:rPr lang="en-US" sz="1700" kern="1200" dirty="0"/>
            <a:t>	Blow Whistle to start faceoff procedure</a:t>
          </a:r>
        </a:p>
      </dsp:txBody>
      <dsp:txXfrm>
        <a:off x="32041" y="95321"/>
        <a:ext cx="8089318" cy="592288"/>
      </dsp:txXfrm>
    </dsp:sp>
    <dsp:sp modelId="{C5865B91-99F1-4886-87AE-2E43E7C45CC6}">
      <dsp:nvSpPr>
        <dsp:cNvPr id="0" name=""/>
        <dsp:cNvSpPr/>
      </dsp:nvSpPr>
      <dsp:spPr>
        <a:xfrm>
          <a:off x="0" y="768610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Simultaneous out and down motion</a:t>
          </a:r>
        </a:p>
      </dsp:txBody>
      <dsp:txXfrm>
        <a:off x="32041" y="800651"/>
        <a:ext cx="8089318" cy="592288"/>
      </dsp:txXfrm>
    </dsp:sp>
    <dsp:sp modelId="{A47976F3-F368-4641-8BBD-A1DB3022EC0E}">
      <dsp:nvSpPr>
        <dsp:cNvPr id="0" name=""/>
        <dsp:cNvSpPr/>
      </dsp:nvSpPr>
      <dsp:spPr>
        <a:xfrm>
          <a:off x="0" y="1473940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Bend knees</a:t>
          </a:r>
          <a:endParaRPr lang="en-US" sz="1700" kern="1200" dirty="0"/>
        </a:p>
      </dsp:txBody>
      <dsp:txXfrm>
        <a:off x="32041" y="1505981"/>
        <a:ext cx="8089318" cy="592288"/>
      </dsp:txXfrm>
    </dsp:sp>
    <dsp:sp modelId="{D878CF31-CDFA-4D99-9DFE-98B071D95429}">
      <dsp:nvSpPr>
        <dsp:cNvPr id="0" name=""/>
        <dsp:cNvSpPr/>
      </dsp:nvSpPr>
      <dsp:spPr>
        <a:xfrm>
          <a:off x="0" y="2179271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Puck must land flat and remain stationary</a:t>
          </a:r>
        </a:p>
      </dsp:txBody>
      <dsp:txXfrm>
        <a:off x="32041" y="2211312"/>
        <a:ext cx="8089318" cy="592288"/>
      </dsp:txXfrm>
    </dsp:sp>
    <dsp:sp modelId="{C1BD4E57-4C7E-484E-9F97-FAC3D8F96F52}">
      <dsp:nvSpPr>
        <dsp:cNvPr id="0" name=""/>
        <dsp:cNvSpPr/>
      </dsp:nvSpPr>
      <dsp:spPr>
        <a:xfrm>
          <a:off x="0" y="2884601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Puck must land on center of face-off spot</a:t>
          </a:r>
        </a:p>
      </dsp:txBody>
      <dsp:txXfrm>
        <a:off x="32041" y="2916642"/>
        <a:ext cx="8089318" cy="592288"/>
      </dsp:txXfrm>
    </dsp:sp>
    <dsp:sp modelId="{8CA52D41-791F-48D8-99C8-89C428862B98}">
      <dsp:nvSpPr>
        <dsp:cNvPr id="0" name=""/>
        <dsp:cNvSpPr/>
      </dsp:nvSpPr>
      <dsp:spPr>
        <a:xfrm>
          <a:off x="0" y="3589931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Do not flick wrist prior to puck drop</a:t>
          </a:r>
        </a:p>
      </dsp:txBody>
      <dsp:txXfrm>
        <a:off x="32041" y="3621972"/>
        <a:ext cx="8089318" cy="592288"/>
      </dsp:txXfrm>
    </dsp:sp>
    <dsp:sp modelId="{21251DCB-572E-4F0F-B5B6-2B16B431143E}">
      <dsp:nvSpPr>
        <dsp:cNvPr id="0" name=""/>
        <dsp:cNvSpPr/>
      </dsp:nvSpPr>
      <dsp:spPr>
        <a:xfrm>
          <a:off x="0" y="4295261"/>
          <a:ext cx="8153400" cy="656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Push the puck to the ice</a:t>
          </a:r>
        </a:p>
      </dsp:txBody>
      <dsp:txXfrm>
        <a:off x="32041" y="4327302"/>
        <a:ext cx="8089318" cy="5922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AD1E77-E28C-4BA6-81AF-E7D475E5D9E6}">
      <dsp:nvSpPr>
        <dsp:cNvPr id="0" name=""/>
        <dsp:cNvSpPr/>
      </dsp:nvSpPr>
      <dsp:spPr>
        <a:xfrm>
          <a:off x="0" y="30204"/>
          <a:ext cx="10972800" cy="1146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/>
            <a:t>Centers</a:t>
          </a:r>
        </a:p>
      </dsp:txBody>
      <dsp:txXfrm>
        <a:off x="55972" y="86176"/>
        <a:ext cx="10860856" cy="1034656"/>
      </dsp:txXfrm>
    </dsp:sp>
    <dsp:sp modelId="{8C82596A-3EE8-41D7-9918-F0642BA09D9C}">
      <dsp:nvSpPr>
        <dsp:cNvPr id="0" name=""/>
        <dsp:cNvSpPr/>
      </dsp:nvSpPr>
      <dsp:spPr>
        <a:xfrm>
          <a:off x="0" y="1176804"/>
          <a:ext cx="10972800" cy="3144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62230" rIns="348488" bIns="6223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 dirty="0"/>
            <a:t>Attacking players stick down first</a:t>
          </a:r>
        </a:p>
        <a:p>
          <a:pPr marL="571500" lvl="2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 dirty="0">
              <a:solidFill>
                <a:srgbClr val="FF0000"/>
              </a:solidFill>
            </a:rPr>
            <a:t>At Center ice, Visitor stick down first</a:t>
          </a:r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 dirty="0"/>
            <a:t>Stick stationary on white half moon</a:t>
          </a:r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 dirty="0"/>
            <a:t>When no spot exists: one stick length apart</a:t>
          </a:r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800" kern="1200"/>
            <a:t>Shoulders square with end boards</a:t>
          </a:r>
        </a:p>
      </dsp:txBody>
      <dsp:txXfrm>
        <a:off x="0" y="1176804"/>
        <a:ext cx="10972800" cy="31443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8CC482-8178-43DD-B299-7DC8252D9D2B}">
      <dsp:nvSpPr>
        <dsp:cNvPr id="0" name=""/>
        <dsp:cNvSpPr/>
      </dsp:nvSpPr>
      <dsp:spPr>
        <a:xfrm>
          <a:off x="0" y="54862"/>
          <a:ext cx="7772400" cy="1162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Other Players</a:t>
          </a:r>
        </a:p>
      </dsp:txBody>
      <dsp:txXfrm>
        <a:off x="56758" y="111620"/>
        <a:ext cx="7658884" cy="1049171"/>
      </dsp:txXfrm>
    </dsp:sp>
    <dsp:sp modelId="{91F7A9D6-FA95-41D7-BC12-D80034C0AE13}">
      <dsp:nvSpPr>
        <dsp:cNvPr id="0" name=""/>
        <dsp:cNvSpPr/>
      </dsp:nvSpPr>
      <dsp:spPr>
        <a:xfrm>
          <a:off x="0" y="1217549"/>
          <a:ext cx="7772400" cy="11488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74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/>
            <a:t>Same side of circle as center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Outside of circle - includes sticks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/>
            <a:t>On their side of the hash marks</a:t>
          </a:r>
        </a:p>
      </dsp:txBody>
      <dsp:txXfrm>
        <a:off x="0" y="1217549"/>
        <a:ext cx="7772400" cy="1148850"/>
      </dsp:txXfrm>
    </dsp:sp>
    <dsp:sp modelId="{2C3FE5F8-F146-4622-AC48-9679EF742E31}">
      <dsp:nvSpPr>
        <dsp:cNvPr id="0" name=""/>
        <dsp:cNvSpPr/>
      </dsp:nvSpPr>
      <dsp:spPr>
        <a:xfrm>
          <a:off x="0" y="2366400"/>
          <a:ext cx="7772400" cy="1162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Which official is responsible for which players?</a:t>
          </a:r>
        </a:p>
      </dsp:txBody>
      <dsp:txXfrm>
        <a:off x="56758" y="2423158"/>
        <a:ext cx="7658884" cy="1049171"/>
      </dsp:txXfrm>
    </dsp:sp>
    <dsp:sp modelId="{709C4D30-D11E-498E-98EA-590A3A5CBEB3}">
      <dsp:nvSpPr>
        <dsp:cNvPr id="0" name=""/>
        <dsp:cNvSpPr/>
      </dsp:nvSpPr>
      <dsp:spPr>
        <a:xfrm>
          <a:off x="0" y="3529087"/>
          <a:ext cx="7772400" cy="1521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74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Official conducting face-off </a:t>
          </a:r>
        </a:p>
        <a:p>
          <a:pPr marL="457200" lvl="2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>
              <a:solidFill>
                <a:srgbClr val="FF0000"/>
              </a:solidFill>
            </a:rPr>
            <a:t>Centers and players in front of him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/>
            <a:t>Partner</a:t>
          </a:r>
        </a:p>
        <a:p>
          <a:pPr marL="457200" lvl="2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300" kern="1200" dirty="0">
              <a:solidFill>
                <a:srgbClr val="FF0000"/>
              </a:solidFill>
            </a:rPr>
            <a:t>Players behind the official conducting the face-off</a:t>
          </a:r>
        </a:p>
      </dsp:txBody>
      <dsp:txXfrm>
        <a:off x="0" y="3529087"/>
        <a:ext cx="7772400" cy="15214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C9F598-8582-4655-8B12-48782C4908D1}">
      <dsp:nvSpPr>
        <dsp:cNvPr id="0" name=""/>
        <dsp:cNvSpPr/>
      </dsp:nvSpPr>
      <dsp:spPr>
        <a:xfrm>
          <a:off x="779145" y="1412425"/>
          <a:ext cx="618254" cy="7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8CFC9-E343-4B9F-AF87-6CA0D18330EA}">
      <dsp:nvSpPr>
        <dsp:cNvPr id="0" name=""/>
        <dsp:cNvSpPr/>
      </dsp:nvSpPr>
      <dsp:spPr>
        <a:xfrm>
          <a:off x="1434495" y="1360528"/>
          <a:ext cx="71099" cy="133531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A2C7F4-619A-47C5-88B1-10C9A4B65161}">
      <dsp:nvSpPr>
        <dsp:cNvPr id="0" name=""/>
        <dsp:cNvSpPr/>
      </dsp:nvSpPr>
      <dsp:spPr>
        <a:xfrm>
          <a:off x="413704" y="1124302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1</a:t>
          </a:r>
        </a:p>
      </dsp:txBody>
      <dsp:txXfrm>
        <a:off x="498104" y="1208702"/>
        <a:ext cx="407519" cy="407519"/>
      </dsp:txXfrm>
    </dsp:sp>
    <dsp:sp modelId="{7D1D6984-A940-4F85-B841-86188F097C26}">
      <dsp:nvSpPr>
        <dsp:cNvPr id="0" name=""/>
        <dsp:cNvSpPr/>
      </dsp:nvSpPr>
      <dsp:spPr>
        <a:xfrm>
          <a:off x="6327" y="1866207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Drop puck</a:t>
          </a:r>
        </a:p>
      </dsp:txBody>
      <dsp:txXfrm>
        <a:off x="6327" y="2144421"/>
        <a:ext cx="1391072" cy="1687386"/>
      </dsp:txXfrm>
    </dsp:sp>
    <dsp:sp modelId="{3C647E31-1366-4F93-B210-0100F0AA2062}">
      <dsp:nvSpPr>
        <dsp:cNvPr id="0" name=""/>
        <dsp:cNvSpPr/>
      </dsp:nvSpPr>
      <dsp:spPr>
        <a:xfrm>
          <a:off x="1551963" y="1412450"/>
          <a:ext cx="1391072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9F3BE0-0A4C-41DC-9799-66428CBC11C3}">
      <dsp:nvSpPr>
        <dsp:cNvPr id="0" name=""/>
        <dsp:cNvSpPr/>
      </dsp:nvSpPr>
      <dsp:spPr>
        <a:xfrm>
          <a:off x="2980131" y="1360548"/>
          <a:ext cx="71099" cy="133554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2D833D-0EF6-450D-A343-5801A2AD1F77}">
      <dsp:nvSpPr>
        <dsp:cNvPr id="0" name=""/>
        <dsp:cNvSpPr/>
      </dsp:nvSpPr>
      <dsp:spPr>
        <a:xfrm>
          <a:off x="1959340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2</a:t>
          </a:r>
        </a:p>
      </dsp:txBody>
      <dsp:txXfrm>
        <a:off x="2043740" y="1208726"/>
        <a:ext cx="407519" cy="407519"/>
      </dsp:txXfrm>
    </dsp:sp>
    <dsp:sp modelId="{8E30C60F-99E2-4576-88BC-D820E4988BBB}">
      <dsp:nvSpPr>
        <dsp:cNvPr id="0" name=""/>
        <dsp:cNvSpPr/>
      </dsp:nvSpPr>
      <dsp:spPr>
        <a:xfrm>
          <a:off x="1551963" y="1866270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Pause to view play</a:t>
          </a:r>
        </a:p>
      </dsp:txBody>
      <dsp:txXfrm>
        <a:off x="1551963" y="2144484"/>
        <a:ext cx="1391072" cy="1687386"/>
      </dsp:txXfrm>
    </dsp:sp>
    <dsp:sp modelId="{01CD5F9C-5D38-4CD4-8C18-F1ACF91FFE8B}">
      <dsp:nvSpPr>
        <dsp:cNvPr id="0" name=""/>
        <dsp:cNvSpPr/>
      </dsp:nvSpPr>
      <dsp:spPr>
        <a:xfrm>
          <a:off x="3097599" y="1412450"/>
          <a:ext cx="1391072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538EE5-C9ED-4F09-A270-7E62012FA674}">
      <dsp:nvSpPr>
        <dsp:cNvPr id="0" name=""/>
        <dsp:cNvSpPr/>
      </dsp:nvSpPr>
      <dsp:spPr>
        <a:xfrm>
          <a:off x="4525767" y="1360548"/>
          <a:ext cx="71099" cy="133554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7479DD-17DC-4EAD-875E-A051B79E4A0C}">
      <dsp:nvSpPr>
        <dsp:cNvPr id="0" name=""/>
        <dsp:cNvSpPr/>
      </dsp:nvSpPr>
      <dsp:spPr>
        <a:xfrm>
          <a:off x="3504975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3</a:t>
          </a:r>
        </a:p>
      </dsp:txBody>
      <dsp:txXfrm>
        <a:off x="3589375" y="1208726"/>
        <a:ext cx="407519" cy="407519"/>
      </dsp:txXfrm>
    </dsp:sp>
    <dsp:sp modelId="{36E6EE4F-E003-4808-AB26-85D382D73631}">
      <dsp:nvSpPr>
        <dsp:cNvPr id="0" name=""/>
        <dsp:cNvSpPr/>
      </dsp:nvSpPr>
      <dsp:spPr>
        <a:xfrm>
          <a:off x="3097599" y="1866270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Look behind you</a:t>
          </a:r>
        </a:p>
      </dsp:txBody>
      <dsp:txXfrm>
        <a:off x="3097599" y="2144484"/>
        <a:ext cx="1391072" cy="1687386"/>
      </dsp:txXfrm>
    </dsp:sp>
    <dsp:sp modelId="{ABBFDA55-858F-49CF-96C0-AAD4F1B86642}">
      <dsp:nvSpPr>
        <dsp:cNvPr id="0" name=""/>
        <dsp:cNvSpPr/>
      </dsp:nvSpPr>
      <dsp:spPr>
        <a:xfrm>
          <a:off x="4643235" y="1412450"/>
          <a:ext cx="1391072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DEF205-50A0-4C41-AB26-DB3722C525DD}">
      <dsp:nvSpPr>
        <dsp:cNvPr id="0" name=""/>
        <dsp:cNvSpPr/>
      </dsp:nvSpPr>
      <dsp:spPr>
        <a:xfrm>
          <a:off x="6071402" y="1360548"/>
          <a:ext cx="71099" cy="133554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7861D-E21E-4BEE-9416-D11B7B2F2A2A}">
      <dsp:nvSpPr>
        <dsp:cNvPr id="0" name=""/>
        <dsp:cNvSpPr/>
      </dsp:nvSpPr>
      <dsp:spPr>
        <a:xfrm>
          <a:off x="5050611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4</a:t>
          </a:r>
        </a:p>
      </dsp:txBody>
      <dsp:txXfrm>
        <a:off x="5135011" y="1208726"/>
        <a:ext cx="407519" cy="407519"/>
      </dsp:txXfrm>
    </dsp:sp>
    <dsp:sp modelId="{6EB44037-9498-4C3A-AAAD-35566C261C0B}">
      <dsp:nvSpPr>
        <dsp:cNvPr id="0" name=""/>
        <dsp:cNvSpPr/>
      </dsp:nvSpPr>
      <dsp:spPr>
        <a:xfrm>
          <a:off x="4643235" y="1866270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Back to side boards</a:t>
          </a:r>
        </a:p>
      </dsp:txBody>
      <dsp:txXfrm>
        <a:off x="4643235" y="2144484"/>
        <a:ext cx="1391072" cy="1687386"/>
      </dsp:txXfrm>
    </dsp:sp>
    <dsp:sp modelId="{9A725003-7E37-418F-9CE4-4F53BFFD975F}">
      <dsp:nvSpPr>
        <dsp:cNvPr id="0" name=""/>
        <dsp:cNvSpPr/>
      </dsp:nvSpPr>
      <dsp:spPr>
        <a:xfrm>
          <a:off x="6188871" y="1412450"/>
          <a:ext cx="1391072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1E33B-DBE7-44CA-81BC-EBB672362C0A}">
      <dsp:nvSpPr>
        <dsp:cNvPr id="0" name=""/>
        <dsp:cNvSpPr/>
      </dsp:nvSpPr>
      <dsp:spPr>
        <a:xfrm>
          <a:off x="7617038" y="1360548"/>
          <a:ext cx="71099" cy="133554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B4CF46-7C1C-4F22-A492-FEF1615ABA28}">
      <dsp:nvSpPr>
        <dsp:cNvPr id="0" name=""/>
        <dsp:cNvSpPr/>
      </dsp:nvSpPr>
      <dsp:spPr>
        <a:xfrm>
          <a:off x="6596247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5</a:t>
          </a:r>
        </a:p>
      </dsp:txBody>
      <dsp:txXfrm>
        <a:off x="6680647" y="1208726"/>
        <a:ext cx="407519" cy="407519"/>
      </dsp:txXfrm>
    </dsp:sp>
    <dsp:sp modelId="{0BE10352-BC77-4484-BEA5-14146F4019CD}">
      <dsp:nvSpPr>
        <dsp:cNvPr id="0" name=""/>
        <dsp:cNvSpPr/>
      </dsp:nvSpPr>
      <dsp:spPr>
        <a:xfrm>
          <a:off x="6188871" y="1866270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Keep play in front of you</a:t>
          </a:r>
        </a:p>
      </dsp:txBody>
      <dsp:txXfrm>
        <a:off x="6188871" y="2144484"/>
        <a:ext cx="1391072" cy="1687386"/>
      </dsp:txXfrm>
    </dsp:sp>
    <dsp:sp modelId="{F061D77D-AA12-4922-B731-1EB2B3D810AC}">
      <dsp:nvSpPr>
        <dsp:cNvPr id="0" name=""/>
        <dsp:cNvSpPr/>
      </dsp:nvSpPr>
      <dsp:spPr>
        <a:xfrm>
          <a:off x="7734507" y="1412450"/>
          <a:ext cx="1391072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BA327-1F72-45EE-90E4-FAC9D74517B0}">
      <dsp:nvSpPr>
        <dsp:cNvPr id="0" name=""/>
        <dsp:cNvSpPr/>
      </dsp:nvSpPr>
      <dsp:spPr>
        <a:xfrm>
          <a:off x="9162674" y="1360548"/>
          <a:ext cx="71099" cy="133554"/>
        </a:xfrm>
        <a:prstGeom prst="chevron">
          <a:avLst>
            <a:gd name="adj" fmla="val 9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D599A5-2F03-4F16-A052-103D0191010F}">
      <dsp:nvSpPr>
        <dsp:cNvPr id="0" name=""/>
        <dsp:cNvSpPr/>
      </dsp:nvSpPr>
      <dsp:spPr>
        <a:xfrm>
          <a:off x="8141883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6</a:t>
          </a:r>
        </a:p>
      </dsp:txBody>
      <dsp:txXfrm>
        <a:off x="8226283" y="1208726"/>
        <a:ext cx="407519" cy="407519"/>
      </dsp:txXfrm>
    </dsp:sp>
    <dsp:sp modelId="{3716DAFA-A42F-49B5-BF40-213E06077769}">
      <dsp:nvSpPr>
        <dsp:cNvPr id="0" name=""/>
        <dsp:cNvSpPr/>
      </dsp:nvSpPr>
      <dsp:spPr>
        <a:xfrm>
          <a:off x="7734507" y="1866270"/>
          <a:ext cx="139107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729" tIns="165100" rIns="109729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Proceed to position facing play</a:t>
          </a:r>
        </a:p>
      </dsp:txBody>
      <dsp:txXfrm>
        <a:off x="7734507" y="2144484"/>
        <a:ext cx="1391072" cy="1687386"/>
      </dsp:txXfrm>
    </dsp:sp>
    <dsp:sp modelId="{40675627-0C05-46D3-80FE-51D20954BC80}">
      <dsp:nvSpPr>
        <dsp:cNvPr id="0" name=""/>
        <dsp:cNvSpPr/>
      </dsp:nvSpPr>
      <dsp:spPr>
        <a:xfrm>
          <a:off x="9280143" y="1412450"/>
          <a:ext cx="695536" cy="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0DFCA9-7BC3-444C-80BC-3D0C1BF76288}">
      <dsp:nvSpPr>
        <dsp:cNvPr id="0" name=""/>
        <dsp:cNvSpPr/>
      </dsp:nvSpPr>
      <dsp:spPr>
        <a:xfrm>
          <a:off x="9687519" y="1124326"/>
          <a:ext cx="576319" cy="5763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64" tIns="22364" rIns="22364" bIns="22364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7</a:t>
          </a:r>
        </a:p>
      </dsp:txBody>
      <dsp:txXfrm>
        <a:off x="9771919" y="1208726"/>
        <a:ext cx="407519" cy="407519"/>
      </dsp:txXfrm>
    </dsp:sp>
    <dsp:sp modelId="{0DCB761C-22BC-475A-BC5A-A6C69084DC77}">
      <dsp:nvSpPr>
        <dsp:cNvPr id="0" name=""/>
        <dsp:cNvSpPr/>
      </dsp:nvSpPr>
      <dsp:spPr>
        <a:xfrm>
          <a:off x="9280143" y="1866270"/>
          <a:ext cx="1449116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8" tIns="165100" rIns="114308" bIns="1651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Hustle only when clear to move</a:t>
          </a:r>
        </a:p>
      </dsp:txBody>
      <dsp:txXfrm>
        <a:off x="9280143" y="2156093"/>
        <a:ext cx="1449116" cy="16757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E5F11-F480-426B-BBE3-1B862946A51C}">
      <dsp:nvSpPr>
        <dsp:cNvPr id="0" name=""/>
        <dsp:cNvSpPr/>
      </dsp:nvSpPr>
      <dsp:spPr>
        <a:xfrm>
          <a:off x="0" y="144342"/>
          <a:ext cx="8434853" cy="11231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Start of the period</a:t>
          </a:r>
        </a:p>
      </dsp:txBody>
      <dsp:txXfrm>
        <a:off x="54830" y="199172"/>
        <a:ext cx="8325193" cy="1013539"/>
      </dsp:txXfrm>
    </dsp:sp>
    <dsp:sp modelId="{A57CBCAD-7295-4A17-932B-1E2B3B3D7FEE}">
      <dsp:nvSpPr>
        <dsp:cNvPr id="0" name=""/>
        <dsp:cNvSpPr/>
      </dsp:nvSpPr>
      <dsp:spPr>
        <a:xfrm>
          <a:off x="0" y="1267542"/>
          <a:ext cx="8434853" cy="124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807" tIns="60960" rIns="341376" bIns="6096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 dirty="0"/>
            <a:t>Signal goalkeepers ( Goal Judges )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/>
            <a:t>Face and signal timekeeper</a:t>
          </a:r>
        </a:p>
      </dsp:txBody>
      <dsp:txXfrm>
        <a:off x="0" y="1267542"/>
        <a:ext cx="8434853" cy="1242000"/>
      </dsp:txXfrm>
    </dsp:sp>
    <dsp:sp modelId="{137EACB1-30C4-4688-BB77-308F5857C466}">
      <dsp:nvSpPr>
        <dsp:cNvPr id="0" name=""/>
        <dsp:cNvSpPr/>
      </dsp:nvSpPr>
      <dsp:spPr>
        <a:xfrm>
          <a:off x="0" y="2509543"/>
          <a:ext cx="8434853" cy="11231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Following a goal</a:t>
          </a:r>
        </a:p>
      </dsp:txBody>
      <dsp:txXfrm>
        <a:off x="54830" y="2564373"/>
        <a:ext cx="8325193" cy="1013539"/>
      </dsp:txXfrm>
    </dsp:sp>
    <dsp:sp modelId="{1AFE4BBF-E08A-477F-A6AE-C2F06E05E009}">
      <dsp:nvSpPr>
        <dsp:cNvPr id="0" name=""/>
        <dsp:cNvSpPr/>
      </dsp:nvSpPr>
      <dsp:spPr>
        <a:xfrm>
          <a:off x="0" y="3632743"/>
          <a:ext cx="8434853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807" tIns="60960" rIns="341376" bIns="6096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700" kern="1200"/>
            <a:t>Face the players benches</a:t>
          </a:r>
        </a:p>
      </dsp:txBody>
      <dsp:txXfrm>
        <a:off x="0" y="3632743"/>
        <a:ext cx="8434853" cy="794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2C5BFBA-80C6-47D8-AF92-92F62EA2525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B410AF99-5512-4497-BBBF-D08AB01C0F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4821B98-95F4-4E51-B2EA-A60F50E467D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FD989463-6795-4BF4-AFED-2FD3B12BD6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59DAF51-BA1B-43ED-9273-2FDD57837B2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9204A26-41CF-4F2A-8E5E-647FD3FD18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13DBBA4-325C-4F34-AB52-6223C4335ED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68E3594-5357-4B8C-9E04-80E438B30B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8AA92-FA5E-45F0-B25A-94DA78F81DC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05B6A6F4-E44A-463A-A426-83A2345955BD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2A97FEC8-6FB4-4F13-9CC3-D08449CC92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93B6833-34AA-4CA7-BD33-8AE97D0D72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EA11D1-8E60-47FC-B409-8878015450B4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1E52B5A5-2EB2-46C4-9EC0-4CF3CDDB1FF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7BB23867-61E6-424B-B07F-00024CA89A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93B6833-34AA-4CA7-BD33-8AE97D0D72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EA11D1-8E60-47FC-B409-8878015450B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1E52B5A5-2EB2-46C4-9EC0-4CF3CDDB1FF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7BB23867-61E6-424B-B07F-00024CA89A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540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5CC605E-4E2E-4A99-8C98-A934A34E5D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ABE58-D786-4506-8B64-0CB770816A4C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E43D491D-0ED5-4404-BB9F-49FB26B935B8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F442BDC-5C21-4B20-9FC1-898191CFA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515C843-DA1B-455A-B46E-D7844DCE29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E77CF0-0FB4-4A99-B78A-17AF8456577A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8BE70D14-3EA3-4CFB-8F79-B23BAE6818E8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74E37B9-49A9-43F7-BD30-11E7DE5FF0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DE774CB-9B82-4816-A592-96C1909912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B90DA6-63BD-44C9-B8A3-EFB9FCBB6E6A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382315DE-BC91-4165-BAAA-8AE66D4B07B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68973FB0-9D6B-455F-B74E-B7579EFEBB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BEE52FD9-07D6-44A0-92D9-83A78B16F4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F8DE05-169F-4837-BE26-8CBF0C6A367C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C6F14DEA-0A52-40E1-9FB6-0A90F800E4B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5005D55-1832-402C-9B5D-E01F161E86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D19BC01-4C84-410D-9480-50219E1E21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0BCB42-1864-4F8E-ACFC-EA1AC20DDED5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322A878F-9DC7-4666-A9B6-3AF018D40AAE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ADC2EFC-5F54-4880-8D38-408B33C30D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383712FD-CB03-4CA4-AB4D-1853E59C10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CE6532-0961-4CD3-8D58-33C483E8DDE1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D862ADF1-DFDB-4666-8510-DB6489594985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9C2C1E8F-D15B-482E-9556-405B151244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71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026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216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4BAA0-4BCD-4E2F-8266-00755CF65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C3E99-8366-4D47-A974-08C5BAEF1C2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04D86E3C-24C9-4FAF-A0AA-D4F05CFB33D9}"/>
              </a:ext>
            </a:extLst>
          </p:cNvPr>
          <p:cNvSpPr>
            <a:spLocks noGrp="1"/>
          </p:cNvSpPr>
          <p:nvPr>
            <p:ph type="media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3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8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97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797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250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41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71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949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68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78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E:\USA_Hockey_Officiating_Presentations\VideoClips\Handoff_Puck.mpg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4" name="Rectangle 16393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6" name="Rectangle 16395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8" name="Rectangle 16397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00" name="Group 16399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6401" name="Oval 16400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6402" name="Oval 16401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 useBgFill="1">
        <p:nvSpPr>
          <p:cNvPr id="16404" name="Rectangle 16403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D48BFD93-E3DF-4D4E-AA3C-CB82BA6632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56100" y="1360493"/>
            <a:ext cx="4972511" cy="310673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7200">
                <a:solidFill>
                  <a:schemeClr val="tx1"/>
                </a:solidFill>
              </a:rPr>
              <a:t>Conducting Face-Offs</a:t>
            </a:r>
          </a:p>
        </p:txBody>
      </p:sp>
      <p:sp>
        <p:nvSpPr>
          <p:cNvPr id="16406" name="Freeform: Shape 16405">
            <a:extLst>
              <a:ext uri="{FF2B5EF4-FFF2-40B4-BE49-F238E27FC236}">
                <a16:creationId xmlns:a16="http://schemas.microsoft.com/office/drawing/2014/main" id="{14A1598B-1957-47CF-AAF4-F7A36DA0E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3"/>
            <a:ext cx="6095695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389" name="Picture 5">
            <a:extLst>
              <a:ext uri="{FF2B5EF4-FFF2-40B4-BE49-F238E27FC236}">
                <a16:creationId xmlns:a16="http://schemas.microsoft.com/office/drawing/2014/main" id="{3B8CF8CC-BAC2-49AF-BCF3-F6EBC92B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834" y="2329513"/>
            <a:ext cx="3222812" cy="202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1 Conducting Faceoffs">
            <a:hlinkClick r:id="" action="ppaction://media"/>
            <a:extLst>
              <a:ext uri="{FF2B5EF4-FFF2-40B4-BE49-F238E27FC236}">
                <a16:creationId xmlns:a16="http://schemas.microsoft.com/office/drawing/2014/main" id="{6408C835-48E8-46FD-B456-8C16D079D7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7800" y="-235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3D0CE2-91FF-49B3-A5D8-181E900D7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AEBD96-C315-4F53-9D9E-0E20E993E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916AAA-66F6-4DFA-88ED-7E27CF6B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37D43F-BAD6-47F1-AA65-AEEA38A2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12C9B2-6B22-4211-A940-FCD7C2CD0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5F7DB84-CDE7-46F8-90DD-9D048A7D5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68C84B8E-16E8-4E54-B4AC-84CE51595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221CC-F024-43E0-91ED-A79E05361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1110054"/>
            <a:ext cx="6558608" cy="4580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8800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Questions?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CE9EEEA-5DB7-4DC7-AF9F-74D1C19B7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199147-B958-49C0-9BE2-65BDD892F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E3D064-9952-49CC-A570-515920F94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91947" y="1678210"/>
            <a:ext cx="2989007" cy="3443988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F70505D-EC2C-4D1A-86DE-258377807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DF20BDF-18D7-4E94-9BA1-9CEB40470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46920" y="5257800"/>
            <a:chExt cx="1080904" cy="108090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8F42242-4089-4E5D-95C3-C113C73DA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46920" y="5257800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96F87F1-ABB5-42FB-86BD-EED111CD3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55011" y="5365890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0772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Rectangle 18440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3" name="Rectangle 18442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5" name="Rectangle 18444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47" name="Group 18446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8448" name="Oval 18447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449" name="Oval 18448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 useBgFill="1">
        <p:nvSpPr>
          <p:cNvPr id="18451" name="Rectangle 18450">
            <a:extLst>
              <a:ext uri="{FF2B5EF4-FFF2-40B4-BE49-F238E27FC236}">
                <a16:creationId xmlns:a16="http://schemas.microsoft.com/office/drawing/2014/main" id="{EDF3BDB2-0586-430E-811A-74BAFDEE6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453" name="Rectangle 18452">
            <a:extLst>
              <a:ext uri="{FF2B5EF4-FFF2-40B4-BE49-F238E27FC236}">
                <a16:creationId xmlns:a16="http://schemas.microsoft.com/office/drawing/2014/main" id="{821E305B-0351-4E03-8C1B-F23D3A346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928117"/>
            <a:ext cx="6629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55" name="Rectangle 18454">
            <a:extLst>
              <a:ext uri="{FF2B5EF4-FFF2-40B4-BE49-F238E27FC236}">
                <a16:creationId xmlns:a16="http://schemas.microsoft.com/office/drawing/2014/main" id="{3C848660-F9C2-4F86-A218-6AE0FB4CC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1336" y="1110053"/>
            <a:ext cx="6630506" cy="4580301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A6CCB2A7-B3DF-4905-A818-33ADB337D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61376" y="1432223"/>
            <a:ext cx="6057144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8000">
                <a:blipFill dpi="0" rotWithShape="1">
                  <a:blip r:embed="rId5"/>
                  <a:srcRect/>
                  <a:tile tx="6350" ty="-127000" sx="65000" sy="64000" flip="none" algn="tl"/>
                </a:blipFill>
              </a:rPr>
              <a:t>Officials’ Stance</a:t>
            </a:r>
          </a:p>
        </p:txBody>
      </p:sp>
      <p:sp>
        <p:nvSpPr>
          <p:cNvPr id="18457" name="Rectangle 18456">
            <a:extLst>
              <a:ext uri="{FF2B5EF4-FFF2-40B4-BE49-F238E27FC236}">
                <a16:creationId xmlns:a16="http://schemas.microsoft.com/office/drawing/2014/main" id="{5CABD882-B7CE-4433-B509-99205DB70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5780565"/>
            <a:ext cx="6629400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59" name="Group 18458">
            <a:extLst>
              <a:ext uri="{FF2B5EF4-FFF2-40B4-BE49-F238E27FC236}">
                <a16:creationId xmlns:a16="http://schemas.microsoft.com/office/drawing/2014/main" id="{49F6A645-6137-4F43-8E88-D91CC337D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18460" name="Oval 18459">
              <a:extLst>
                <a:ext uri="{FF2B5EF4-FFF2-40B4-BE49-F238E27FC236}">
                  <a16:creationId xmlns:a16="http://schemas.microsoft.com/office/drawing/2014/main" id="{3A2C783A-4EEE-481B-815A-A1BB14F4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461" name="Oval 18460">
              <a:extLst>
                <a:ext uri="{FF2B5EF4-FFF2-40B4-BE49-F238E27FC236}">
                  <a16:creationId xmlns:a16="http://schemas.microsoft.com/office/drawing/2014/main" id="{A0186437-0053-4886-B612-804E4DC90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8436" name="Picture 4">
            <a:extLst>
              <a:ext uri="{FF2B5EF4-FFF2-40B4-BE49-F238E27FC236}">
                <a16:creationId xmlns:a16="http://schemas.microsoft.com/office/drawing/2014/main" id="{E99DA8C0-DDB3-4794-9441-84C3A1B6F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2992" y="928117"/>
            <a:ext cx="2318571" cy="493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6" name="Rectangle 18465">
            <a:extLst>
              <a:ext uri="{FF2B5EF4-FFF2-40B4-BE49-F238E27FC236}">
                <a16:creationId xmlns:a16="http://schemas.microsoft.com/office/drawing/2014/main" id="{2550AE69-AC86-4188-83E5-A856C4F1D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68" name="Rectangle 18467">
            <a:extLst>
              <a:ext uri="{FF2B5EF4-FFF2-40B4-BE49-F238E27FC236}">
                <a16:creationId xmlns:a16="http://schemas.microsoft.com/office/drawing/2014/main" id="{EC4CA156-2C9D-4F0C-B229-88D8B5E17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70" name="Rectangle 18469">
            <a:extLst>
              <a:ext uri="{FF2B5EF4-FFF2-40B4-BE49-F238E27FC236}">
                <a16:creationId xmlns:a16="http://schemas.microsoft.com/office/drawing/2014/main" id="{D7361ED3-EBE5-4EFC-8DA3-D0CE4BF2F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8472" name="Group 18471">
            <a:extLst>
              <a:ext uri="{FF2B5EF4-FFF2-40B4-BE49-F238E27FC236}">
                <a16:creationId xmlns:a16="http://schemas.microsoft.com/office/drawing/2014/main" id="{85105087-7F16-4C94-837C-C45445116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8473" name="Oval 18472">
              <a:extLst>
                <a:ext uri="{FF2B5EF4-FFF2-40B4-BE49-F238E27FC236}">
                  <a16:creationId xmlns:a16="http://schemas.microsoft.com/office/drawing/2014/main" id="{4F2F3467-E50F-4A91-B27D-E324936A66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8474" name="Oval 18473">
              <a:extLst>
                <a:ext uri="{FF2B5EF4-FFF2-40B4-BE49-F238E27FC236}">
                  <a16:creationId xmlns:a16="http://schemas.microsoft.com/office/drawing/2014/main" id="{D678BE03-AC84-4940-A7FD-5B143FE2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18476" name="Rectangle 18475">
            <a:extLst>
              <a:ext uri="{FF2B5EF4-FFF2-40B4-BE49-F238E27FC236}">
                <a16:creationId xmlns:a16="http://schemas.microsoft.com/office/drawing/2014/main" id="{8363C3DA-5063-4048-965B-F5FDB35CC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478" name="Rectangle 18477">
            <a:extLst>
              <a:ext uri="{FF2B5EF4-FFF2-40B4-BE49-F238E27FC236}">
                <a16:creationId xmlns:a16="http://schemas.microsoft.com/office/drawing/2014/main" id="{4BE79ECB-20D1-486E-B39D-0F98D69BE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80" name="Rectangle 18479">
            <a:extLst>
              <a:ext uri="{FF2B5EF4-FFF2-40B4-BE49-F238E27FC236}">
                <a16:creationId xmlns:a16="http://schemas.microsoft.com/office/drawing/2014/main" id="{E2F1DBD8-7930-4EF6-AF8F-F6A674303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A6CCB2A7-B3DF-4905-A818-33ADB337D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00102" y="1432223"/>
            <a:ext cx="2818417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4800" dirty="0">
                <a:blipFill dpi="0" rotWithShape="1">
                  <a:blip r:embed="rId5"/>
                  <a:srcRect/>
                  <a:tile tx="6350" ty="-127000" sx="65000" sy="64000" flip="none" algn="tl"/>
                </a:blipFill>
              </a:rPr>
              <a:t>Holding the puck</a:t>
            </a:r>
          </a:p>
        </p:txBody>
      </p:sp>
      <p:sp>
        <p:nvSpPr>
          <p:cNvPr id="18482" name="Rectangle 18481">
            <a:extLst>
              <a:ext uri="{FF2B5EF4-FFF2-40B4-BE49-F238E27FC236}">
                <a16:creationId xmlns:a16="http://schemas.microsoft.com/office/drawing/2014/main" id="{F39044D3-8725-4D57-BD64-A96E7C271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84" name="Group 18483">
            <a:extLst>
              <a:ext uri="{FF2B5EF4-FFF2-40B4-BE49-F238E27FC236}">
                <a16:creationId xmlns:a16="http://schemas.microsoft.com/office/drawing/2014/main" id="{8DCC089B-F750-4C12-822F-DF53F4DD36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18485" name="Oval 18484">
              <a:extLst>
                <a:ext uri="{FF2B5EF4-FFF2-40B4-BE49-F238E27FC236}">
                  <a16:creationId xmlns:a16="http://schemas.microsoft.com/office/drawing/2014/main" id="{3CDC7132-9021-4F21-AE5A-9B9B90C982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486" name="Oval 18485">
              <a:extLst>
                <a:ext uri="{FF2B5EF4-FFF2-40B4-BE49-F238E27FC236}">
                  <a16:creationId xmlns:a16="http://schemas.microsoft.com/office/drawing/2014/main" id="{00D011B8-BF69-4B6B-B3D2-F1BA77108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8436" name="Picture 4">
            <a:extLst>
              <a:ext uri="{FF2B5EF4-FFF2-40B4-BE49-F238E27FC236}">
                <a16:creationId xmlns:a16="http://schemas.microsoft.com/office/drawing/2014/main" id="{E99DA8C0-DDB3-4794-9441-84C3A1B6FC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3" r="-1" b="47364"/>
          <a:stretch/>
        </p:blipFill>
        <p:spPr bwMode="auto">
          <a:xfrm>
            <a:off x="920833" y="1328839"/>
            <a:ext cx="6647395" cy="413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48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9DECCA4-E8D0-4C41-9386-2863EA8FB6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5178552" cy="1609344"/>
          </a:xfrm>
        </p:spPr>
        <p:txBody>
          <a:bodyPr/>
          <a:lstStyle/>
          <a:p>
            <a:r>
              <a:rPr lang="en-US" altLang="en-US" dirty="0"/>
              <a:t>Dropping the Puck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E5A9B806-C1FA-483B-9E79-9D412DE426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7631730"/>
              </p:ext>
            </p:extLst>
          </p:nvPr>
        </p:nvGraphicFramePr>
        <p:xfrm>
          <a:off x="2286000" y="1371600"/>
          <a:ext cx="8153400" cy="5014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292C5412-36B0-467A-9F01-BA46F731B4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Players Positions 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97C0C4C0-617D-469B-8BFF-E7A91783DC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21438"/>
              </p:ext>
            </p:extLst>
          </p:nvPr>
        </p:nvGraphicFramePr>
        <p:xfrm>
          <a:off x="838200" y="1858788"/>
          <a:ext cx="109728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317E7DD2-1186-4ACA-A25F-FCE9C888EB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457200"/>
            <a:ext cx="6626352" cy="810768"/>
          </a:xfrm>
        </p:spPr>
        <p:txBody>
          <a:bodyPr>
            <a:normAutofit/>
          </a:bodyPr>
          <a:lstStyle/>
          <a:p>
            <a:r>
              <a:rPr lang="en-US" altLang="en-US" sz="4400" dirty="0"/>
              <a:t>Players Positions (continued)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CCBA410-6675-4BAD-AB8E-0948240CB5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9003989"/>
              </p:ext>
            </p:extLst>
          </p:nvPr>
        </p:nvGraphicFramePr>
        <p:xfrm>
          <a:off x="2209800" y="1254113"/>
          <a:ext cx="77724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5E38B135-6C33-4B1A-B8AB-E7D7DF675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1254124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Moving into Position After Face-Off</a:t>
            </a:r>
            <a:endParaRPr lang="en-US" altLang="en-US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508D034B-239C-4D1B-9AA7-8C884D62E4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9752029"/>
              </p:ext>
            </p:extLst>
          </p:nvPr>
        </p:nvGraphicFramePr>
        <p:xfrm>
          <a:off x="457200" y="1825624"/>
          <a:ext cx="10896600" cy="4956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A2DBC97E-2A26-4C18-AB24-DCB8FBD9AF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Center Ice Face-Off Technique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CCCF8DD5-9CC0-4030-B2CF-DE9CA859D9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7470165"/>
              </p:ext>
            </p:extLst>
          </p:nvPr>
        </p:nvGraphicFramePr>
        <p:xfrm>
          <a:off x="1878573" y="2055813"/>
          <a:ext cx="8434853" cy="45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5264A5D-B618-4409-AF8E-3501764B74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391849"/>
            <a:ext cx="7620000" cy="1143000"/>
          </a:xfrm>
        </p:spPr>
        <p:txBody>
          <a:bodyPr>
            <a:normAutofit/>
          </a:bodyPr>
          <a:lstStyle/>
          <a:p>
            <a:r>
              <a:rPr lang="en-US" altLang="en-US" sz="4400" dirty="0">
                <a:solidFill>
                  <a:srgbClr val="011893"/>
                </a:solidFill>
              </a:rPr>
              <a:t>Handing the Puck to your Partner</a:t>
            </a:r>
          </a:p>
        </p:txBody>
      </p:sp>
      <p:pic>
        <p:nvPicPr>
          <p:cNvPr id="32776" name="Handoff_Puck.mpg">
            <a:hlinkClick r:id="" action="ppaction://media"/>
            <a:extLst>
              <a:ext uri="{FF2B5EF4-FFF2-40B4-BE49-F238E27FC236}">
                <a16:creationId xmlns:a16="http://schemas.microsoft.com/office/drawing/2014/main" id="{F189DD1C-FC2C-46E4-8A36-FD54DAD48598}"/>
              </a:ext>
            </a:extLst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3800" y="1514883"/>
            <a:ext cx="6629400" cy="49720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7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77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79</TotalTime>
  <Words>232</Words>
  <Application>Microsoft Office PowerPoint</Application>
  <PresentationFormat>Widescreen</PresentationFormat>
  <Paragraphs>60</Paragraphs>
  <Slides>11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Calibri</vt:lpstr>
      <vt:lpstr>Rockwell</vt:lpstr>
      <vt:lpstr>Rockwell Condensed</vt:lpstr>
      <vt:lpstr>Rockwell Extra Bold</vt:lpstr>
      <vt:lpstr>Times New Roman</vt:lpstr>
      <vt:lpstr>Wingdings</vt:lpstr>
      <vt:lpstr>Wood Type</vt:lpstr>
      <vt:lpstr>Conducting Face-Offs</vt:lpstr>
      <vt:lpstr>Officials’ Stance</vt:lpstr>
      <vt:lpstr>Holding the puck</vt:lpstr>
      <vt:lpstr>Dropping the Puck</vt:lpstr>
      <vt:lpstr>Players Positions </vt:lpstr>
      <vt:lpstr>Players Positions (continued)</vt:lpstr>
      <vt:lpstr>Moving into Position After Face-Off</vt:lpstr>
      <vt:lpstr>Center Ice Face-Off Technique</vt:lpstr>
      <vt:lpstr>Handing the Puck to your Partner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Conducting Face-Offs</dc:title>
  <dc:creator>IHOA</dc:creator>
  <dc:description>Edited for USA Hockey by Mark Verplaetse</dc:description>
  <cp:lastModifiedBy>Chris Rousseau</cp:lastModifiedBy>
  <cp:revision>17</cp:revision>
  <dcterms:created xsi:type="dcterms:W3CDTF">2002-01-10T15:55:37Z</dcterms:created>
  <dcterms:modified xsi:type="dcterms:W3CDTF">2022-06-08T20:14:43Z</dcterms:modified>
</cp:coreProperties>
</file>